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108" r:id="rId5"/>
  </p:sldMasterIdLst>
  <p:notesMasterIdLst>
    <p:notesMasterId r:id="rId60"/>
  </p:notesMasterIdLst>
  <p:handoutMasterIdLst>
    <p:handoutMasterId r:id="rId61"/>
  </p:handoutMasterIdLst>
  <p:sldIdLst>
    <p:sldId id="1650759935" r:id="rId6"/>
    <p:sldId id="1650759959" r:id="rId7"/>
    <p:sldId id="1650759936" r:id="rId8"/>
    <p:sldId id="1650759937" r:id="rId9"/>
    <p:sldId id="1650759925" r:id="rId10"/>
    <p:sldId id="1650759953" r:id="rId11"/>
    <p:sldId id="1650759938" r:id="rId12"/>
    <p:sldId id="474" r:id="rId13"/>
    <p:sldId id="1650759962" r:id="rId14"/>
    <p:sldId id="1650759960" r:id="rId15"/>
    <p:sldId id="1650759954" r:id="rId16"/>
    <p:sldId id="1650759941" r:id="rId17"/>
    <p:sldId id="1650759961" r:id="rId18"/>
    <p:sldId id="527" r:id="rId19"/>
    <p:sldId id="364" r:id="rId20"/>
    <p:sldId id="529" r:id="rId21"/>
    <p:sldId id="1650759963" r:id="rId22"/>
    <p:sldId id="1650759950" r:id="rId23"/>
    <p:sldId id="1650759942" r:id="rId24"/>
    <p:sldId id="302" r:id="rId25"/>
    <p:sldId id="1650759964" r:id="rId26"/>
    <p:sldId id="530" r:id="rId27"/>
    <p:sldId id="1650759944" r:id="rId28"/>
    <p:sldId id="1650759956" r:id="rId29"/>
    <p:sldId id="538" r:id="rId30"/>
    <p:sldId id="535" r:id="rId31"/>
    <p:sldId id="539" r:id="rId32"/>
    <p:sldId id="1650759946" r:id="rId33"/>
    <p:sldId id="306" r:id="rId34"/>
    <p:sldId id="1650759947" r:id="rId35"/>
    <p:sldId id="541" r:id="rId36"/>
    <p:sldId id="543" r:id="rId37"/>
    <p:sldId id="1650759924" r:id="rId38"/>
    <p:sldId id="1650759926" r:id="rId39"/>
    <p:sldId id="545" r:id="rId40"/>
    <p:sldId id="1650759957" r:id="rId41"/>
    <p:sldId id="547" r:id="rId42"/>
    <p:sldId id="417" r:id="rId43"/>
    <p:sldId id="484" r:id="rId44"/>
    <p:sldId id="1650759958" r:id="rId45"/>
    <p:sldId id="384" r:id="rId46"/>
    <p:sldId id="311" r:id="rId47"/>
    <p:sldId id="1650759932" r:id="rId48"/>
    <p:sldId id="1650759948" r:id="rId49"/>
    <p:sldId id="519" r:id="rId50"/>
    <p:sldId id="1650759952" r:id="rId51"/>
    <p:sldId id="1650759949" r:id="rId52"/>
    <p:sldId id="357" r:id="rId53"/>
    <p:sldId id="359" r:id="rId54"/>
    <p:sldId id="362" r:id="rId55"/>
    <p:sldId id="372" r:id="rId56"/>
    <p:sldId id="373" r:id="rId57"/>
    <p:sldId id="374" r:id="rId58"/>
    <p:sldId id="375" r:id="rId5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orient="horz" pos="384">
          <p15:clr>
            <a:srgbClr val="A4A3A4"/>
          </p15:clr>
        </p15:guide>
        <p15:guide id="4" orient="horz" pos="3940">
          <p15:clr>
            <a:srgbClr val="A4A3A4"/>
          </p15:clr>
        </p15:guide>
        <p15:guide id="5" orient="horz" pos="288">
          <p15:clr>
            <a:srgbClr val="A4A3A4"/>
          </p15:clr>
        </p15:guide>
        <p15:guide id="6" orient="horz" pos="731">
          <p15:clr>
            <a:srgbClr val="A4A3A4"/>
          </p15:clr>
        </p15:guide>
        <p15:guide id="7" orient="horz" pos="649">
          <p15:clr>
            <a:srgbClr val="A4A3A4"/>
          </p15:clr>
        </p15:guide>
        <p15:guide id="8" orient="horz" pos="1229">
          <p15:clr>
            <a:srgbClr val="A4A3A4"/>
          </p15:clr>
        </p15:guide>
        <p15:guide id="9" orient="horz" pos="1680">
          <p15:clr>
            <a:srgbClr val="A4A3A4"/>
          </p15:clr>
        </p15:guide>
        <p15:guide id="10" orient="horz" pos="4319">
          <p15:clr>
            <a:srgbClr val="A4A3A4"/>
          </p15:clr>
        </p15:guide>
        <p15:guide id="11" pos="304">
          <p15:clr>
            <a:srgbClr val="A4A3A4"/>
          </p15:clr>
        </p15:guide>
        <p15:guide id="12" pos="7408">
          <p15:clr>
            <a:srgbClr val="A4A3A4"/>
          </p15:clr>
        </p15:guide>
      </p15:sldGuideLst>
    </p:ext>
    <p:ext uri="{2D200454-40CA-4A62-9FC3-DE9A4176ACB9}">
      <p15:notesGuideLst xmlns:p15="http://schemas.microsoft.com/office/powerpoint/2012/main">
        <p15:guide id="1" orient="horz" pos="2160">
          <p15:clr>
            <a:srgbClr val="A4A3A4"/>
          </p15:clr>
        </p15:guide>
        <p15:guide id="2" pos="38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5F"/>
    <a:srgbClr val="000000"/>
    <a:srgbClr val="00AECF"/>
    <a:srgbClr val="EA3946"/>
    <a:srgbClr val="063161"/>
    <a:srgbClr val="073262"/>
    <a:srgbClr val="60C7D7"/>
    <a:srgbClr val="FFFFFF"/>
    <a:srgbClr val="BFC0C1"/>
    <a:srgbClr val="EBEC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CF68CF-20D2-4469-A099-23FEAD2BC2E3}" v="3" dt="2020-10-19T16:43:47.22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85" autoAdjust="0"/>
    <p:restoredTop sz="94343" autoAdjust="0"/>
  </p:normalViewPr>
  <p:slideViewPr>
    <p:cSldViewPr>
      <p:cViewPr varScale="1">
        <p:scale>
          <a:sx n="68" d="100"/>
          <a:sy n="68" d="100"/>
        </p:scale>
        <p:origin x="840" y="60"/>
      </p:cViewPr>
      <p:guideLst>
        <p:guide orient="horz" pos="2880"/>
        <p:guide pos="2160"/>
        <p:guide orient="horz" pos="384"/>
        <p:guide orient="horz" pos="3940"/>
        <p:guide orient="horz" pos="288"/>
        <p:guide orient="horz" pos="731"/>
        <p:guide orient="horz" pos="649"/>
        <p:guide orient="horz" pos="1229"/>
        <p:guide orient="horz" pos="1680"/>
        <p:guide orient="horz" pos="4319"/>
        <p:guide pos="304"/>
        <p:guide pos="74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0" d="100"/>
        <a:sy n="30" d="100"/>
      </p:scale>
      <p:origin x="0" y="-708"/>
    </p:cViewPr>
  </p:sorterViewPr>
  <p:notesViewPr>
    <p:cSldViewPr showGuides="1">
      <p:cViewPr varScale="1">
        <p:scale>
          <a:sx n="71" d="100"/>
          <a:sy n="71" d="100"/>
        </p:scale>
        <p:origin x="-1296" y="-90"/>
      </p:cViewPr>
      <p:guideLst>
        <p:guide orient="horz" pos="2160"/>
        <p:guide pos="384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ka, Anil Kumar" userId="b7f51682-2f6f-4600-85c9-bdc868609135" providerId="ADAL" clId="{2ACF68CF-20D2-4469-A099-23FEAD2BC2E3}"/>
    <pc:docChg chg="custSel addSld modSld">
      <pc:chgData name="Paka, Anil Kumar" userId="b7f51682-2f6f-4600-85c9-bdc868609135" providerId="ADAL" clId="{2ACF68CF-20D2-4469-A099-23FEAD2BC2E3}" dt="2020-10-19T16:44:04.260" v="73" actId="20577"/>
      <pc:docMkLst>
        <pc:docMk/>
      </pc:docMkLst>
      <pc:sldChg chg="modSp">
        <pc:chgData name="Paka, Anil Kumar" userId="b7f51682-2f6f-4600-85c9-bdc868609135" providerId="ADAL" clId="{2ACF68CF-20D2-4469-A099-23FEAD2BC2E3}" dt="2020-10-19T16:43:57.624" v="61" actId="20577"/>
        <pc:sldMkLst>
          <pc:docMk/>
          <pc:sldMk cId="1085789827" sldId="302"/>
        </pc:sldMkLst>
        <pc:spChg chg="mod">
          <ac:chgData name="Paka, Anil Kumar" userId="b7f51682-2f6f-4600-85c9-bdc868609135" providerId="ADAL" clId="{2ACF68CF-20D2-4469-A099-23FEAD2BC2E3}" dt="2020-10-19T16:43:57.624" v="61" actId="20577"/>
          <ac:spMkLst>
            <pc:docMk/>
            <pc:sldMk cId="1085789827" sldId="302"/>
            <ac:spMk id="6" creationId="{00000000-0000-0000-0000-000000000000}"/>
          </ac:spMkLst>
        </pc:spChg>
      </pc:sldChg>
      <pc:sldChg chg="modSp">
        <pc:chgData name="Paka, Anil Kumar" userId="b7f51682-2f6f-4600-85c9-bdc868609135" providerId="ADAL" clId="{2ACF68CF-20D2-4469-A099-23FEAD2BC2E3}" dt="2020-10-19T16:41:55.961" v="24" actId="20577"/>
        <pc:sldMkLst>
          <pc:docMk/>
          <pc:sldMk cId="759103167" sldId="474"/>
        </pc:sldMkLst>
        <pc:spChg chg="mod">
          <ac:chgData name="Paka, Anil Kumar" userId="b7f51682-2f6f-4600-85c9-bdc868609135" providerId="ADAL" clId="{2ACF68CF-20D2-4469-A099-23FEAD2BC2E3}" dt="2020-10-19T16:41:55.961" v="24" actId="20577"/>
          <ac:spMkLst>
            <pc:docMk/>
            <pc:sldMk cId="759103167" sldId="474"/>
            <ac:spMk id="63" creationId="{00000000-0000-0000-0000-000000000000}"/>
          </ac:spMkLst>
        </pc:spChg>
      </pc:sldChg>
      <pc:sldChg chg="modSp">
        <pc:chgData name="Paka, Anil Kumar" userId="b7f51682-2f6f-4600-85c9-bdc868609135" providerId="ADAL" clId="{2ACF68CF-20D2-4469-A099-23FEAD2BC2E3}" dt="2020-10-19T16:43:28.612" v="35" actId="20577"/>
        <pc:sldMkLst>
          <pc:docMk/>
          <pc:sldMk cId="2240464687" sldId="529"/>
        </pc:sldMkLst>
        <pc:spChg chg="mod">
          <ac:chgData name="Paka, Anil Kumar" userId="b7f51682-2f6f-4600-85c9-bdc868609135" providerId="ADAL" clId="{2ACF68CF-20D2-4469-A099-23FEAD2BC2E3}" dt="2020-10-19T16:43:28.612" v="35" actId="20577"/>
          <ac:spMkLst>
            <pc:docMk/>
            <pc:sldMk cId="2240464687" sldId="529"/>
            <ac:spMk id="4" creationId="{00000000-0000-0000-0000-000000000000}"/>
          </ac:spMkLst>
        </pc:spChg>
      </pc:sldChg>
      <pc:sldChg chg="add">
        <pc:chgData name="Paka, Anil Kumar" userId="b7f51682-2f6f-4600-85c9-bdc868609135" providerId="ADAL" clId="{2ACF68CF-20D2-4469-A099-23FEAD2BC2E3}" dt="2020-10-19T16:41:28.293" v="0"/>
        <pc:sldMkLst>
          <pc:docMk/>
          <pc:sldMk cId="193692125" sldId="1650759962"/>
        </pc:sldMkLst>
      </pc:sldChg>
      <pc:sldChg chg="add">
        <pc:chgData name="Paka, Anil Kumar" userId="b7f51682-2f6f-4600-85c9-bdc868609135" providerId="ADAL" clId="{2ACF68CF-20D2-4469-A099-23FEAD2BC2E3}" dt="2020-10-19T16:43:18.004" v="25"/>
        <pc:sldMkLst>
          <pc:docMk/>
          <pc:sldMk cId="1843547196" sldId="1650759963"/>
        </pc:sldMkLst>
      </pc:sldChg>
      <pc:sldChg chg="modSp add">
        <pc:chgData name="Paka, Anil Kumar" userId="b7f51682-2f6f-4600-85c9-bdc868609135" providerId="ADAL" clId="{2ACF68CF-20D2-4469-A099-23FEAD2BC2E3}" dt="2020-10-19T16:44:04.260" v="73" actId="20577"/>
        <pc:sldMkLst>
          <pc:docMk/>
          <pc:sldMk cId="1100899622" sldId="1650759964"/>
        </pc:sldMkLst>
        <pc:spChg chg="mod">
          <ac:chgData name="Paka, Anil Kumar" userId="b7f51682-2f6f-4600-85c9-bdc868609135" providerId="ADAL" clId="{2ACF68CF-20D2-4469-A099-23FEAD2BC2E3}" dt="2020-10-19T16:44:04.260" v="73" actId="20577"/>
          <ac:spMkLst>
            <pc:docMk/>
            <pc:sldMk cId="1100899622" sldId="1650759964"/>
            <ac:spMk id="6" creationId="{00000000-0000-0000-0000-000000000000}"/>
          </ac:spMkLst>
        </pc:spChg>
      </pc:sldChg>
    </pc:docChg>
  </pc:docChgLst>
  <pc:docChgLst>
    <pc:chgData name="Paka, Anil Kumar" userId="b7f51682-2f6f-4600-85c9-bdc868609135" providerId="ADAL" clId="{E4636A17-7F69-4EB9-838E-19408C7446AF}"/>
    <pc:docChg chg="undo custSel addSld delSld modSld sldOrd delMainMaster">
      <pc:chgData name="Paka, Anil Kumar" userId="b7f51682-2f6f-4600-85c9-bdc868609135" providerId="ADAL" clId="{E4636A17-7F69-4EB9-838E-19408C7446AF}" dt="2020-10-16T16:38:48.608" v="1920" actId="6549"/>
      <pc:docMkLst>
        <pc:docMk/>
      </pc:docMkLst>
      <pc:sldChg chg="del">
        <pc:chgData name="Paka, Anil Kumar" userId="b7f51682-2f6f-4600-85c9-bdc868609135" providerId="ADAL" clId="{E4636A17-7F69-4EB9-838E-19408C7446AF}" dt="2020-10-15T12:13:05.696" v="488" actId="2696"/>
        <pc:sldMkLst>
          <pc:docMk/>
          <pc:sldMk cId="2379591041" sldId="301"/>
        </pc:sldMkLst>
      </pc:sldChg>
      <pc:sldChg chg="modSp add del setBg">
        <pc:chgData name="Paka, Anil Kumar" userId="b7f51682-2f6f-4600-85c9-bdc868609135" providerId="ADAL" clId="{E4636A17-7F69-4EB9-838E-19408C7446AF}" dt="2020-10-16T16:36:56.358" v="1917" actId="20577"/>
        <pc:sldMkLst>
          <pc:docMk/>
          <pc:sldMk cId="1085789827" sldId="302"/>
        </pc:sldMkLst>
        <pc:spChg chg="mod">
          <ac:chgData name="Paka, Anil Kumar" userId="b7f51682-2f6f-4600-85c9-bdc868609135" providerId="ADAL" clId="{E4636A17-7F69-4EB9-838E-19408C7446AF}" dt="2020-10-16T16:36:56.358" v="1917" actId="20577"/>
          <ac:spMkLst>
            <pc:docMk/>
            <pc:sldMk cId="1085789827" sldId="302"/>
            <ac:spMk id="6" creationId="{00000000-0000-0000-0000-000000000000}"/>
          </ac:spMkLst>
        </pc:spChg>
        <pc:graphicFrameChg chg="mod modGraphic">
          <ac:chgData name="Paka, Anil Kumar" userId="b7f51682-2f6f-4600-85c9-bdc868609135" providerId="ADAL" clId="{E4636A17-7F69-4EB9-838E-19408C7446AF}" dt="2020-10-16T15:31:01.045" v="1664" actId="1076"/>
          <ac:graphicFrameMkLst>
            <pc:docMk/>
            <pc:sldMk cId="1085789827" sldId="302"/>
            <ac:graphicFrameMk id="4" creationId="{00000000-0000-0000-0000-000000000000}"/>
          </ac:graphicFrameMkLst>
        </pc:graphicFrameChg>
      </pc:sldChg>
      <pc:sldChg chg="del">
        <pc:chgData name="Paka, Anil Kumar" userId="b7f51682-2f6f-4600-85c9-bdc868609135" providerId="ADAL" clId="{E4636A17-7F69-4EB9-838E-19408C7446AF}" dt="2020-10-15T12:13:05.625" v="485" actId="2696"/>
        <pc:sldMkLst>
          <pc:docMk/>
          <pc:sldMk cId="4174934818" sldId="303"/>
        </pc:sldMkLst>
      </pc:sldChg>
      <pc:sldChg chg="del">
        <pc:chgData name="Paka, Anil Kumar" userId="b7f51682-2f6f-4600-85c9-bdc868609135" providerId="ADAL" clId="{E4636A17-7F69-4EB9-838E-19408C7446AF}" dt="2020-10-15T12:13:00.135" v="405" actId="2696"/>
        <pc:sldMkLst>
          <pc:docMk/>
          <pc:sldMk cId="1785697596" sldId="305"/>
        </pc:sldMkLst>
      </pc:sldChg>
      <pc:sldChg chg="add del setBg">
        <pc:chgData name="Paka, Anil Kumar" userId="b7f51682-2f6f-4600-85c9-bdc868609135" providerId="ADAL" clId="{E4636A17-7F69-4EB9-838E-19408C7446AF}" dt="2020-10-16T15:42:48.832" v="1680"/>
        <pc:sldMkLst>
          <pc:docMk/>
          <pc:sldMk cId="3956327257" sldId="306"/>
        </pc:sldMkLst>
      </pc:sldChg>
      <pc:sldChg chg="add del setBg">
        <pc:chgData name="Paka, Anil Kumar" userId="b7f51682-2f6f-4600-85c9-bdc868609135" providerId="ADAL" clId="{E4636A17-7F69-4EB9-838E-19408C7446AF}" dt="2020-10-16T16:17:03.757" v="1799"/>
        <pc:sldMkLst>
          <pc:docMk/>
          <pc:sldMk cId="3321468548" sldId="311"/>
        </pc:sldMkLst>
      </pc:sldChg>
      <pc:sldChg chg="del">
        <pc:chgData name="Paka, Anil Kumar" userId="b7f51682-2f6f-4600-85c9-bdc868609135" providerId="ADAL" clId="{E4636A17-7F69-4EB9-838E-19408C7446AF}" dt="2020-10-15T12:12:57.593" v="290" actId="2696"/>
        <pc:sldMkLst>
          <pc:docMk/>
          <pc:sldMk cId="1644470031" sldId="312"/>
        </pc:sldMkLst>
      </pc:sldChg>
      <pc:sldChg chg="addSp modSp del">
        <pc:chgData name="Paka, Anil Kumar" userId="b7f51682-2f6f-4600-85c9-bdc868609135" providerId="ADAL" clId="{E4636A17-7F69-4EB9-838E-19408C7446AF}" dt="2020-10-15T12:13:12.208" v="659" actId="2696"/>
        <pc:sldMkLst>
          <pc:docMk/>
          <pc:sldMk cId="897891556" sldId="315"/>
        </pc:sldMkLst>
        <pc:spChg chg="add mod">
          <ac:chgData name="Paka, Anil Kumar" userId="b7f51682-2f6f-4600-85c9-bdc868609135" providerId="ADAL" clId="{E4636A17-7F69-4EB9-838E-19408C7446AF}" dt="2020-10-15T08:15:35.968" v="85" actId="20577"/>
          <ac:spMkLst>
            <pc:docMk/>
            <pc:sldMk cId="897891556" sldId="315"/>
            <ac:spMk id="3" creationId="{ADE39377-E211-4FD3-B8A1-DCEE65867F2A}"/>
          </ac:spMkLst>
        </pc:spChg>
        <pc:spChg chg="mod">
          <ac:chgData name="Paka, Anil Kumar" userId="b7f51682-2f6f-4600-85c9-bdc868609135" providerId="ADAL" clId="{E4636A17-7F69-4EB9-838E-19408C7446AF}" dt="2020-10-15T08:15:02.618" v="37" actId="20577"/>
          <ac:spMkLst>
            <pc:docMk/>
            <pc:sldMk cId="897891556" sldId="315"/>
            <ac:spMk id="4" creationId="{00000000-0000-0000-0000-000000000000}"/>
          </ac:spMkLst>
        </pc:spChg>
      </pc:sldChg>
      <pc:sldChg chg="del">
        <pc:chgData name="Paka, Anil Kumar" userId="b7f51682-2f6f-4600-85c9-bdc868609135" providerId="ADAL" clId="{E4636A17-7F69-4EB9-838E-19408C7446AF}" dt="2020-10-15T12:13:12.188" v="658" actId="2696"/>
        <pc:sldMkLst>
          <pc:docMk/>
          <pc:sldMk cId="1248293811" sldId="317"/>
        </pc:sldMkLst>
      </pc:sldChg>
      <pc:sldChg chg="add del">
        <pc:chgData name="Paka, Anil Kumar" userId="b7f51682-2f6f-4600-85c9-bdc868609135" providerId="ADAL" clId="{E4636A17-7F69-4EB9-838E-19408C7446AF}" dt="2020-10-16T14:35:34.747" v="893"/>
        <pc:sldMkLst>
          <pc:docMk/>
          <pc:sldMk cId="2667019039" sldId="318"/>
        </pc:sldMkLst>
      </pc:sldChg>
      <pc:sldChg chg="del">
        <pc:chgData name="Paka, Anil Kumar" userId="b7f51682-2f6f-4600-85c9-bdc868609135" providerId="ADAL" clId="{E4636A17-7F69-4EB9-838E-19408C7446AF}" dt="2020-10-15T12:13:12.177" v="657" actId="2696"/>
        <pc:sldMkLst>
          <pc:docMk/>
          <pc:sldMk cId="3979915224" sldId="319"/>
        </pc:sldMkLst>
      </pc:sldChg>
      <pc:sldChg chg="modSp add del">
        <pc:chgData name="Paka, Anil Kumar" userId="b7f51682-2f6f-4600-85c9-bdc868609135" providerId="ADAL" clId="{E4636A17-7F69-4EB9-838E-19408C7446AF}" dt="2020-10-16T10:08:50.455" v="873" actId="2696"/>
        <pc:sldMkLst>
          <pc:docMk/>
          <pc:sldMk cId="987582711" sldId="320"/>
        </pc:sldMkLst>
        <pc:spChg chg="mod">
          <ac:chgData name="Paka, Anil Kumar" userId="b7f51682-2f6f-4600-85c9-bdc868609135" providerId="ADAL" clId="{E4636A17-7F69-4EB9-838E-19408C7446AF}" dt="2020-10-15T08:18:56.041" v="212" actId="20577"/>
          <ac:spMkLst>
            <pc:docMk/>
            <pc:sldMk cId="987582711" sldId="320"/>
            <ac:spMk id="9" creationId="{00000000-0000-0000-0000-000000000000}"/>
          </ac:spMkLst>
        </pc:spChg>
        <pc:spChg chg="mod">
          <ac:chgData name="Paka, Anil Kumar" userId="b7f51682-2f6f-4600-85c9-bdc868609135" providerId="ADAL" clId="{E4636A17-7F69-4EB9-838E-19408C7446AF}" dt="2020-10-15T08:18:52.839" v="208" actId="20577"/>
          <ac:spMkLst>
            <pc:docMk/>
            <pc:sldMk cId="987582711" sldId="320"/>
            <ac:spMk id="11" creationId="{00000000-0000-0000-0000-000000000000}"/>
          </ac:spMkLst>
        </pc:spChg>
        <pc:graphicFrameChg chg="mod">
          <ac:chgData name="Paka, Anil Kumar" userId="b7f51682-2f6f-4600-85c9-bdc868609135" providerId="ADAL" clId="{E4636A17-7F69-4EB9-838E-19408C7446AF}" dt="2020-10-15T08:17:51.329" v="170" actId="12385"/>
          <ac:graphicFrameMkLst>
            <pc:docMk/>
            <pc:sldMk cId="987582711" sldId="320"/>
            <ac:graphicFrameMk id="8" creationId="{00000000-0000-0000-0000-000000000000}"/>
          </ac:graphicFrameMkLst>
        </pc:graphicFrameChg>
      </pc:sldChg>
      <pc:sldChg chg="del">
        <pc:chgData name="Paka, Anil Kumar" userId="b7f51682-2f6f-4600-85c9-bdc868609135" providerId="ADAL" clId="{E4636A17-7F69-4EB9-838E-19408C7446AF}" dt="2020-10-15T12:13:12.008" v="649" actId="2696"/>
        <pc:sldMkLst>
          <pc:docMk/>
          <pc:sldMk cId="2372882535" sldId="321"/>
        </pc:sldMkLst>
      </pc:sldChg>
      <pc:sldChg chg="del">
        <pc:chgData name="Paka, Anil Kumar" userId="b7f51682-2f6f-4600-85c9-bdc868609135" providerId="ADAL" clId="{E4636A17-7F69-4EB9-838E-19408C7446AF}" dt="2020-10-15T12:13:06.912" v="544" actId="2696"/>
        <pc:sldMkLst>
          <pc:docMk/>
          <pc:sldMk cId="340905255" sldId="323"/>
        </pc:sldMkLst>
      </pc:sldChg>
      <pc:sldChg chg="addSp delSp modSp add del">
        <pc:chgData name="Paka, Anil Kumar" userId="b7f51682-2f6f-4600-85c9-bdc868609135" providerId="ADAL" clId="{E4636A17-7F69-4EB9-838E-19408C7446AF}" dt="2020-10-16T15:04:03.950" v="1417" actId="14100"/>
        <pc:sldMkLst>
          <pc:docMk/>
          <pc:sldMk cId="3525941206" sldId="324"/>
        </pc:sldMkLst>
        <pc:spChg chg="add del">
          <ac:chgData name="Paka, Anil Kumar" userId="b7f51682-2f6f-4600-85c9-bdc868609135" providerId="ADAL" clId="{E4636A17-7F69-4EB9-838E-19408C7446AF}" dt="2020-10-16T15:03:41.052" v="1414" actId="478"/>
          <ac:spMkLst>
            <pc:docMk/>
            <pc:sldMk cId="3525941206" sldId="324"/>
            <ac:spMk id="13" creationId="{00000000-0000-0000-0000-000000000000}"/>
          </ac:spMkLst>
        </pc:spChg>
        <pc:grpChg chg="del">
          <ac:chgData name="Paka, Anil Kumar" userId="b7f51682-2f6f-4600-85c9-bdc868609135" providerId="ADAL" clId="{E4636A17-7F69-4EB9-838E-19408C7446AF}" dt="2020-10-16T15:03:37.199" v="1412" actId="478"/>
          <ac:grpSpMkLst>
            <pc:docMk/>
            <pc:sldMk cId="3525941206" sldId="324"/>
            <ac:grpSpMk id="15" creationId="{00000000-0000-0000-0000-000000000000}"/>
          </ac:grpSpMkLst>
        </pc:grpChg>
        <pc:graphicFrameChg chg="add mod modGraphic">
          <ac:chgData name="Paka, Anil Kumar" userId="b7f51682-2f6f-4600-85c9-bdc868609135" providerId="ADAL" clId="{E4636A17-7F69-4EB9-838E-19408C7446AF}" dt="2020-10-16T15:04:03.950" v="1417" actId="14100"/>
          <ac:graphicFrameMkLst>
            <pc:docMk/>
            <pc:sldMk cId="3525941206" sldId="324"/>
            <ac:graphicFrameMk id="4" creationId="{2780CFF1-727F-4AA0-8FD1-1F22E55191CB}"/>
          </ac:graphicFrameMkLst>
        </pc:graphicFrameChg>
        <pc:picChg chg="del">
          <ac:chgData name="Paka, Anil Kumar" userId="b7f51682-2f6f-4600-85c9-bdc868609135" providerId="ADAL" clId="{E4636A17-7F69-4EB9-838E-19408C7446AF}" dt="2020-10-16T15:03:35.476" v="1411" actId="478"/>
          <ac:picMkLst>
            <pc:docMk/>
            <pc:sldMk cId="3525941206" sldId="324"/>
            <ac:picMk id="21" creationId="{00000000-0000-0000-0000-000000000000}"/>
          </ac:picMkLst>
        </pc:picChg>
      </pc:sldChg>
      <pc:sldChg chg="del">
        <pc:chgData name="Paka, Anil Kumar" userId="b7f51682-2f6f-4600-85c9-bdc868609135" providerId="ADAL" clId="{E4636A17-7F69-4EB9-838E-19408C7446AF}" dt="2020-10-15T12:13:06.089" v="494" actId="2696"/>
        <pc:sldMkLst>
          <pc:docMk/>
          <pc:sldMk cId="3796734583" sldId="326"/>
        </pc:sldMkLst>
      </pc:sldChg>
      <pc:sldChg chg="del">
        <pc:chgData name="Paka, Anil Kumar" userId="b7f51682-2f6f-4600-85c9-bdc868609135" providerId="ADAL" clId="{E4636A17-7F69-4EB9-838E-19408C7446AF}" dt="2020-10-15T12:13:06.040" v="493" actId="2696"/>
        <pc:sldMkLst>
          <pc:docMk/>
          <pc:sldMk cId="3149580996" sldId="327"/>
        </pc:sldMkLst>
      </pc:sldChg>
      <pc:sldChg chg="del">
        <pc:chgData name="Paka, Anil Kumar" userId="b7f51682-2f6f-4600-85c9-bdc868609135" providerId="ADAL" clId="{E4636A17-7F69-4EB9-838E-19408C7446AF}" dt="2020-10-15T12:13:05.743" v="490" actId="2696"/>
        <pc:sldMkLst>
          <pc:docMk/>
          <pc:sldMk cId="2834256092" sldId="329"/>
        </pc:sldMkLst>
      </pc:sldChg>
      <pc:sldChg chg="del">
        <pc:chgData name="Paka, Anil Kumar" userId="b7f51682-2f6f-4600-85c9-bdc868609135" providerId="ADAL" clId="{E4636A17-7F69-4EB9-838E-19408C7446AF}" dt="2020-10-15T12:13:04.816" v="483" actId="2696"/>
        <pc:sldMkLst>
          <pc:docMk/>
          <pc:sldMk cId="1920672279" sldId="330"/>
        </pc:sldMkLst>
      </pc:sldChg>
      <pc:sldChg chg="del">
        <pc:chgData name="Paka, Anil Kumar" userId="b7f51682-2f6f-4600-85c9-bdc868609135" providerId="ADAL" clId="{E4636A17-7F69-4EB9-838E-19408C7446AF}" dt="2020-10-15T12:12:58.698" v="401" actId="2696"/>
        <pc:sldMkLst>
          <pc:docMk/>
          <pc:sldMk cId="3790275017" sldId="331"/>
        </pc:sldMkLst>
      </pc:sldChg>
      <pc:sldChg chg="del">
        <pc:chgData name="Paka, Anil Kumar" userId="b7f51682-2f6f-4600-85c9-bdc868609135" providerId="ADAL" clId="{E4636A17-7F69-4EB9-838E-19408C7446AF}" dt="2020-10-15T12:12:57.789" v="299" actId="2696"/>
        <pc:sldMkLst>
          <pc:docMk/>
          <pc:sldMk cId="2801337317" sldId="332"/>
        </pc:sldMkLst>
      </pc:sldChg>
      <pc:sldChg chg="del">
        <pc:chgData name="Paka, Anil Kumar" userId="b7f51682-2f6f-4600-85c9-bdc868609135" providerId="ADAL" clId="{E4636A17-7F69-4EB9-838E-19408C7446AF}" dt="2020-10-15T12:12:57.492" v="287" actId="2696"/>
        <pc:sldMkLst>
          <pc:docMk/>
          <pc:sldMk cId="2399911849" sldId="333"/>
        </pc:sldMkLst>
      </pc:sldChg>
      <pc:sldChg chg="del">
        <pc:chgData name="Paka, Anil Kumar" userId="b7f51682-2f6f-4600-85c9-bdc868609135" providerId="ADAL" clId="{E4636A17-7F69-4EB9-838E-19408C7446AF}" dt="2020-10-15T08:14:49.456" v="0" actId="2696"/>
        <pc:sldMkLst>
          <pc:docMk/>
          <pc:sldMk cId="0" sldId="334"/>
        </pc:sldMkLst>
      </pc:sldChg>
      <pc:sldChg chg="del">
        <pc:chgData name="Paka, Anil Kumar" userId="b7f51682-2f6f-4600-85c9-bdc868609135" providerId="ADAL" clId="{E4636A17-7F69-4EB9-838E-19408C7446AF}" dt="2020-10-15T08:16:05.313" v="86" actId="2696"/>
        <pc:sldMkLst>
          <pc:docMk/>
          <pc:sldMk cId="631153821" sldId="336"/>
        </pc:sldMkLst>
      </pc:sldChg>
      <pc:sldChg chg="del">
        <pc:chgData name="Paka, Anil Kumar" userId="b7f51682-2f6f-4600-85c9-bdc868609135" providerId="ADAL" clId="{E4636A17-7F69-4EB9-838E-19408C7446AF}" dt="2020-10-15T12:13:09.051" v="545" actId="2696"/>
        <pc:sldMkLst>
          <pc:docMk/>
          <pc:sldMk cId="2402522298" sldId="340"/>
        </pc:sldMkLst>
      </pc:sldChg>
      <pc:sldChg chg="del">
        <pc:chgData name="Paka, Anil Kumar" userId="b7f51682-2f6f-4600-85c9-bdc868609135" providerId="ADAL" clId="{E4636A17-7F69-4EB9-838E-19408C7446AF}" dt="2020-10-15T12:13:10.899" v="546" actId="2696"/>
        <pc:sldMkLst>
          <pc:docMk/>
          <pc:sldMk cId="881826861" sldId="341"/>
        </pc:sldMkLst>
      </pc:sldChg>
      <pc:sldChg chg="del">
        <pc:chgData name="Paka, Anil Kumar" userId="b7f51682-2f6f-4600-85c9-bdc868609135" providerId="ADAL" clId="{E4636A17-7F69-4EB9-838E-19408C7446AF}" dt="2020-10-15T12:13:00.201" v="409" actId="2696"/>
        <pc:sldMkLst>
          <pc:docMk/>
          <pc:sldMk cId="3704594319" sldId="350"/>
        </pc:sldMkLst>
      </pc:sldChg>
      <pc:sldChg chg="del">
        <pc:chgData name="Paka, Anil Kumar" userId="b7f51682-2f6f-4600-85c9-bdc868609135" providerId="ADAL" clId="{E4636A17-7F69-4EB9-838E-19408C7446AF}" dt="2020-10-15T12:13:11.173" v="563" actId="2696"/>
        <pc:sldMkLst>
          <pc:docMk/>
          <pc:sldMk cId="3974391835" sldId="356"/>
        </pc:sldMkLst>
      </pc:sldChg>
      <pc:sldChg chg="add del ord">
        <pc:chgData name="Paka, Anil Kumar" userId="b7f51682-2f6f-4600-85c9-bdc868609135" providerId="ADAL" clId="{E4636A17-7F69-4EB9-838E-19408C7446AF}" dt="2020-10-16T16:32:48.666" v="1907"/>
        <pc:sldMkLst>
          <pc:docMk/>
          <pc:sldMk cId="1304530175" sldId="357"/>
        </pc:sldMkLst>
      </pc:sldChg>
      <pc:sldChg chg="del">
        <pc:chgData name="Paka, Anil Kumar" userId="b7f51682-2f6f-4600-85c9-bdc868609135" providerId="ADAL" clId="{E4636A17-7F69-4EB9-838E-19408C7446AF}" dt="2020-10-15T12:13:12.076" v="650" actId="2696"/>
        <pc:sldMkLst>
          <pc:docMk/>
          <pc:sldMk cId="848694697" sldId="358"/>
        </pc:sldMkLst>
      </pc:sldChg>
      <pc:sldChg chg="add del ord">
        <pc:chgData name="Paka, Anil Kumar" userId="b7f51682-2f6f-4600-85c9-bdc868609135" providerId="ADAL" clId="{E4636A17-7F69-4EB9-838E-19408C7446AF}" dt="2020-10-16T16:33:42.765" v="1908"/>
        <pc:sldMkLst>
          <pc:docMk/>
          <pc:sldMk cId="1034323815" sldId="359"/>
        </pc:sldMkLst>
      </pc:sldChg>
      <pc:sldChg chg="add del ord">
        <pc:chgData name="Paka, Anil Kumar" userId="b7f51682-2f6f-4600-85c9-bdc868609135" providerId="ADAL" clId="{E4636A17-7F69-4EB9-838E-19408C7446AF}" dt="2020-10-16T16:33:47.082" v="1909"/>
        <pc:sldMkLst>
          <pc:docMk/>
          <pc:sldMk cId="3853824205" sldId="362"/>
        </pc:sldMkLst>
      </pc:sldChg>
      <pc:sldChg chg="modSp add del">
        <pc:chgData name="Paka, Anil Kumar" userId="b7f51682-2f6f-4600-85c9-bdc868609135" providerId="ADAL" clId="{E4636A17-7F69-4EB9-838E-19408C7446AF}" dt="2020-10-16T15:18:48.110" v="1612" actId="2165"/>
        <pc:sldMkLst>
          <pc:docMk/>
          <pc:sldMk cId="2784031204" sldId="364"/>
        </pc:sldMkLst>
        <pc:graphicFrameChg chg="mod modGraphic">
          <ac:chgData name="Paka, Anil Kumar" userId="b7f51682-2f6f-4600-85c9-bdc868609135" providerId="ADAL" clId="{E4636A17-7F69-4EB9-838E-19408C7446AF}" dt="2020-10-16T15:18:48.110" v="1612" actId="2165"/>
          <ac:graphicFrameMkLst>
            <pc:docMk/>
            <pc:sldMk cId="2784031204" sldId="364"/>
            <ac:graphicFrameMk id="5" creationId="{00000000-0000-0000-0000-000000000000}"/>
          </ac:graphicFrameMkLst>
        </pc:graphicFrameChg>
      </pc:sldChg>
      <pc:sldChg chg="del">
        <pc:chgData name="Paka, Anil Kumar" userId="b7f51682-2f6f-4600-85c9-bdc868609135" providerId="ADAL" clId="{E4636A17-7F69-4EB9-838E-19408C7446AF}" dt="2020-10-15T12:13:04.753" v="480" actId="2696"/>
        <pc:sldMkLst>
          <pc:docMk/>
          <pc:sldMk cId="684408216" sldId="366"/>
        </pc:sldMkLst>
      </pc:sldChg>
      <pc:sldChg chg="del">
        <pc:chgData name="Paka, Anil Kumar" userId="b7f51682-2f6f-4600-85c9-bdc868609135" providerId="ADAL" clId="{E4636A17-7F69-4EB9-838E-19408C7446AF}" dt="2020-10-15T12:13:04.687" v="479" actId="2696"/>
        <pc:sldMkLst>
          <pc:docMk/>
          <pc:sldMk cId="1778878552" sldId="367"/>
        </pc:sldMkLst>
      </pc:sldChg>
      <pc:sldChg chg="del">
        <pc:chgData name="Paka, Anil Kumar" userId="b7f51682-2f6f-4600-85c9-bdc868609135" providerId="ADAL" clId="{E4636A17-7F69-4EB9-838E-19408C7446AF}" dt="2020-10-15T12:13:00.145" v="406" actId="2696"/>
        <pc:sldMkLst>
          <pc:docMk/>
          <pc:sldMk cId="4045883772" sldId="368"/>
        </pc:sldMkLst>
      </pc:sldChg>
      <pc:sldChg chg="del">
        <pc:chgData name="Paka, Anil Kumar" userId="b7f51682-2f6f-4600-85c9-bdc868609135" providerId="ADAL" clId="{E4636A17-7F69-4EB9-838E-19408C7446AF}" dt="2020-10-15T12:13:00.054" v="403" actId="2696"/>
        <pc:sldMkLst>
          <pc:docMk/>
          <pc:sldMk cId="895695624" sldId="370"/>
        </pc:sldMkLst>
      </pc:sldChg>
      <pc:sldChg chg="del">
        <pc:chgData name="Paka, Anil Kumar" userId="b7f51682-2f6f-4600-85c9-bdc868609135" providerId="ADAL" clId="{E4636A17-7F69-4EB9-838E-19408C7446AF}" dt="2020-10-15T12:12:59.243" v="402" actId="2696"/>
        <pc:sldMkLst>
          <pc:docMk/>
          <pc:sldMk cId="296998586" sldId="371"/>
        </pc:sldMkLst>
      </pc:sldChg>
      <pc:sldChg chg="add del ord">
        <pc:chgData name="Paka, Anil Kumar" userId="b7f51682-2f6f-4600-85c9-bdc868609135" providerId="ADAL" clId="{E4636A17-7F69-4EB9-838E-19408C7446AF}" dt="2020-10-16T16:33:51.854" v="1910"/>
        <pc:sldMkLst>
          <pc:docMk/>
          <pc:sldMk cId="14700627" sldId="372"/>
        </pc:sldMkLst>
      </pc:sldChg>
      <pc:sldChg chg="add del ord">
        <pc:chgData name="Paka, Anil Kumar" userId="b7f51682-2f6f-4600-85c9-bdc868609135" providerId="ADAL" clId="{E4636A17-7F69-4EB9-838E-19408C7446AF}" dt="2020-10-16T16:33:54.469" v="1911"/>
        <pc:sldMkLst>
          <pc:docMk/>
          <pc:sldMk cId="550119613" sldId="373"/>
        </pc:sldMkLst>
      </pc:sldChg>
      <pc:sldChg chg="add del ord">
        <pc:chgData name="Paka, Anil Kumar" userId="b7f51682-2f6f-4600-85c9-bdc868609135" providerId="ADAL" clId="{E4636A17-7F69-4EB9-838E-19408C7446AF}" dt="2020-10-16T16:33:57.321" v="1912"/>
        <pc:sldMkLst>
          <pc:docMk/>
          <pc:sldMk cId="1332475043" sldId="374"/>
        </pc:sldMkLst>
      </pc:sldChg>
      <pc:sldChg chg="add del ord">
        <pc:chgData name="Paka, Anil Kumar" userId="b7f51682-2f6f-4600-85c9-bdc868609135" providerId="ADAL" clId="{E4636A17-7F69-4EB9-838E-19408C7446AF}" dt="2020-10-16T16:33:59.544" v="1913"/>
        <pc:sldMkLst>
          <pc:docMk/>
          <pc:sldMk cId="4179859018" sldId="375"/>
        </pc:sldMkLst>
      </pc:sldChg>
      <pc:sldChg chg="del">
        <pc:chgData name="Paka, Anil Kumar" userId="b7f51682-2f6f-4600-85c9-bdc868609135" providerId="ADAL" clId="{E4636A17-7F69-4EB9-838E-19408C7446AF}" dt="2020-10-15T12:12:58.643" v="397" actId="2696"/>
        <pc:sldMkLst>
          <pc:docMk/>
          <pc:sldMk cId="1199023471" sldId="376"/>
        </pc:sldMkLst>
      </pc:sldChg>
      <pc:sldChg chg="del">
        <pc:chgData name="Paka, Anil Kumar" userId="b7f51682-2f6f-4600-85c9-bdc868609135" providerId="ADAL" clId="{E4636A17-7F69-4EB9-838E-19408C7446AF}" dt="2020-10-15T12:12:57.665" v="294" actId="2696"/>
        <pc:sldMkLst>
          <pc:docMk/>
          <pc:sldMk cId="3373498220" sldId="383"/>
        </pc:sldMkLst>
      </pc:sldChg>
      <pc:sldChg chg="add del">
        <pc:chgData name="Paka, Anil Kumar" userId="b7f51682-2f6f-4600-85c9-bdc868609135" providerId="ADAL" clId="{E4636A17-7F69-4EB9-838E-19408C7446AF}" dt="2020-10-16T16:17:03.757" v="1799"/>
        <pc:sldMkLst>
          <pc:docMk/>
          <pc:sldMk cId="305778883" sldId="384"/>
        </pc:sldMkLst>
      </pc:sldChg>
      <pc:sldChg chg="del">
        <pc:chgData name="Paka, Anil Kumar" userId="b7f51682-2f6f-4600-85c9-bdc868609135" providerId="ADAL" clId="{E4636A17-7F69-4EB9-838E-19408C7446AF}" dt="2020-10-15T12:13:06.145" v="495" actId="2696"/>
        <pc:sldMkLst>
          <pc:docMk/>
          <pc:sldMk cId="1181852919" sldId="386"/>
        </pc:sldMkLst>
      </pc:sldChg>
      <pc:sldChg chg="del">
        <pc:chgData name="Paka, Anil Kumar" userId="b7f51682-2f6f-4600-85c9-bdc868609135" providerId="ADAL" clId="{E4636A17-7F69-4EB9-838E-19408C7446AF}" dt="2020-10-15T12:13:06.209" v="496" actId="2696"/>
        <pc:sldMkLst>
          <pc:docMk/>
          <pc:sldMk cId="3456338735" sldId="390"/>
        </pc:sldMkLst>
      </pc:sldChg>
      <pc:sldChg chg="del">
        <pc:chgData name="Paka, Anil Kumar" userId="b7f51682-2f6f-4600-85c9-bdc868609135" providerId="ADAL" clId="{E4636A17-7F69-4EB9-838E-19408C7446AF}" dt="2020-10-15T12:13:05.994" v="492" actId="2696"/>
        <pc:sldMkLst>
          <pc:docMk/>
          <pc:sldMk cId="2811617495" sldId="397"/>
        </pc:sldMkLst>
      </pc:sldChg>
      <pc:sldChg chg="del">
        <pc:chgData name="Paka, Anil Kumar" userId="b7f51682-2f6f-4600-85c9-bdc868609135" providerId="ADAL" clId="{E4636A17-7F69-4EB9-838E-19408C7446AF}" dt="2020-10-15T12:13:01.045" v="477" actId="2696"/>
        <pc:sldMkLst>
          <pc:docMk/>
          <pc:sldMk cId="525869369" sldId="399"/>
        </pc:sldMkLst>
      </pc:sldChg>
      <pc:sldChg chg="del">
        <pc:chgData name="Paka, Anil Kumar" userId="b7f51682-2f6f-4600-85c9-bdc868609135" providerId="ADAL" clId="{E4636A17-7F69-4EB9-838E-19408C7446AF}" dt="2020-10-15T12:13:01.039" v="476" actId="2696"/>
        <pc:sldMkLst>
          <pc:docMk/>
          <pc:sldMk cId="1412881013" sldId="401"/>
        </pc:sldMkLst>
      </pc:sldChg>
      <pc:sldChg chg="del">
        <pc:chgData name="Paka, Anil Kumar" userId="b7f51682-2f6f-4600-85c9-bdc868609135" providerId="ADAL" clId="{E4636A17-7F69-4EB9-838E-19408C7446AF}" dt="2020-10-15T12:13:05.673" v="487" actId="2696"/>
        <pc:sldMkLst>
          <pc:docMk/>
          <pc:sldMk cId="2134769451" sldId="402"/>
        </pc:sldMkLst>
      </pc:sldChg>
      <pc:sldChg chg="del">
        <pc:chgData name="Paka, Anil Kumar" userId="b7f51682-2f6f-4600-85c9-bdc868609135" providerId="ADAL" clId="{E4636A17-7F69-4EB9-838E-19408C7446AF}" dt="2020-10-15T12:13:00.659" v="475" actId="2696"/>
        <pc:sldMkLst>
          <pc:docMk/>
          <pc:sldMk cId="318466647" sldId="405"/>
        </pc:sldMkLst>
      </pc:sldChg>
      <pc:sldChg chg="del">
        <pc:chgData name="Paka, Anil Kumar" userId="b7f51682-2f6f-4600-85c9-bdc868609135" providerId="ADAL" clId="{E4636A17-7F69-4EB9-838E-19408C7446AF}" dt="2020-10-15T12:12:58.662" v="399" actId="2696"/>
        <pc:sldMkLst>
          <pc:docMk/>
          <pc:sldMk cId="1019955141" sldId="407"/>
        </pc:sldMkLst>
      </pc:sldChg>
      <pc:sldChg chg="del">
        <pc:chgData name="Paka, Anil Kumar" userId="b7f51682-2f6f-4600-85c9-bdc868609135" providerId="ADAL" clId="{E4636A17-7F69-4EB9-838E-19408C7446AF}" dt="2020-10-15T12:12:58.651" v="398" actId="2696"/>
        <pc:sldMkLst>
          <pc:docMk/>
          <pc:sldMk cId="840297265" sldId="408"/>
        </pc:sldMkLst>
      </pc:sldChg>
      <pc:sldChg chg="del">
        <pc:chgData name="Paka, Anil Kumar" userId="b7f51682-2f6f-4600-85c9-bdc868609135" providerId="ADAL" clId="{E4636A17-7F69-4EB9-838E-19408C7446AF}" dt="2020-10-15T12:12:58.355" v="355" actId="2696"/>
        <pc:sldMkLst>
          <pc:docMk/>
          <pc:sldMk cId="1309425591" sldId="410"/>
        </pc:sldMkLst>
      </pc:sldChg>
      <pc:sldChg chg="del">
        <pc:chgData name="Paka, Anil Kumar" userId="b7f51682-2f6f-4600-85c9-bdc868609135" providerId="ADAL" clId="{E4636A17-7F69-4EB9-838E-19408C7446AF}" dt="2020-10-15T12:12:58.071" v="342" actId="2696"/>
        <pc:sldMkLst>
          <pc:docMk/>
          <pc:sldMk cId="2311853440" sldId="414"/>
        </pc:sldMkLst>
      </pc:sldChg>
      <pc:sldChg chg="addSp delSp modSp add del">
        <pc:chgData name="Paka, Anil Kumar" userId="b7f51682-2f6f-4600-85c9-bdc868609135" providerId="ADAL" clId="{E4636A17-7F69-4EB9-838E-19408C7446AF}" dt="2020-10-16T16:04:18.419" v="1796" actId="478"/>
        <pc:sldMkLst>
          <pc:docMk/>
          <pc:sldMk cId="623550748" sldId="417"/>
        </pc:sldMkLst>
        <pc:spChg chg="add del mod">
          <ac:chgData name="Paka, Anil Kumar" userId="b7f51682-2f6f-4600-85c9-bdc868609135" providerId="ADAL" clId="{E4636A17-7F69-4EB9-838E-19408C7446AF}" dt="2020-10-16T16:04:18.419" v="1796" actId="478"/>
          <ac:spMkLst>
            <pc:docMk/>
            <pc:sldMk cId="623550748" sldId="417"/>
            <ac:spMk id="8" creationId="{84AE1724-C9FE-49FC-9DA7-4E207F613336}"/>
          </ac:spMkLst>
        </pc:spChg>
        <pc:spChg chg="add del">
          <ac:chgData name="Paka, Anil Kumar" userId="b7f51682-2f6f-4600-85c9-bdc868609135" providerId="ADAL" clId="{E4636A17-7F69-4EB9-838E-19408C7446AF}" dt="2020-10-16T15:54:47.751" v="1752" actId="478"/>
          <ac:spMkLst>
            <pc:docMk/>
            <pc:sldMk cId="623550748" sldId="417"/>
            <ac:spMk id="52"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5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54"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55"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6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69"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70"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71"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8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89"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0"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5"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6"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7"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9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1"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2"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4"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6"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7"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8"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09"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12"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13" creationId="{00000000-0000-0000-0000-000000000000}"/>
          </ac:spMkLst>
        </pc:spChg>
        <pc:spChg chg="add del">
          <ac:chgData name="Paka, Anil Kumar" userId="b7f51682-2f6f-4600-85c9-bdc868609135" providerId="ADAL" clId="{E4636A17-7F69-4EB9-838E-19408C7446AF}" dt="2020-10-16T15:54:47.751" v="1752" actId="478"/>
          <ac:spMkLst>
            <pc:docMk/>
            <pc:sldMk cId="623550748" sldId="417"/>
            <ac:spMk id="114" creationId="{00000000-0000-0000-0000-000000000000}"/>
          </ac:spMkLst>
        </pc:spChg>
        <pc:grpChg chg="add del">
          <ac:chgData name="Paka, Anil Kumar" userId="b7f51682-2f6f-4600-85c9-bdc868609135" providerId="ADAL" clId="{E4636A17-7F69-4EB9-838E-19408C7446AF}" dt="2020-10-16T15:54:47.751" v="1752" actId="478"/>
          <ac:grpSpMkLst>
            <pc:docMk/>
            <pc:sldMk cId="623550748" sldId="417"/>
            <ac:grpSpMk id="62" creationId="{00000000-0000-0000-0000-000000000000}"/>
          </ac:grpSpMkLst>
        </pc:grpChg>
        <pc:picChg chg="add del">
          <ac:chgData name="Paka, Anil Kumar" userId="b7f51682-2f6f-4600-85c9-bdc868609135" providerId="ADAL" clId="{E4636A17-7F69-4EB9-838E-19408C7446AF}" dt="2020-10-16T15:54:47.751" v="1752" actId="478"/>
          <ac:picMkLst>
            <pc:docMk/>
            <pc:sldMk cId="623550748" sldId="417"/>
            <ac:picMk id="5" creationId="{00000000-0000-0000-0000-000000000000}"/>
          </ac:picMkLst>
        </pc:picChg>
        <pc:cxnChg chg="add del">
          <ac:chgData name="Paka, Anil Kumar" userId="b7f51682-2f6f-4600-85c9-bdc868609135" providerId="ADAL" clId="{E4636A17-7F69-4EB9-838E-19408C7446AF}" dt="2020-10-16T15:54:47.751" v="1752" actId="478"/>
          <ac:cxnSpMkLst>
            <pc:docMk/>
            <pc:sldMk cId="623550748" sldId="417"/>
            <ac:cxnSpMk id="6"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87"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94"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99"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00"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05"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10" creationId="{00000000-0000-0000-0000-000000000000}"/>
          </ac:cxnSpMkLst>
        </pc:cxnChg>
        <pc:cxnChg chg="add del">
          <ac:chgData name="Paka, Anil Kumar" userId="b7f51682-2f6f-4600-85c9-bdc868609135" providerId="ADAL" clId="{E4636A17-7F69-4EB9-838E-19408C7446AF}" dt="2020-10-16T15:54:47.751" v="1752" actId="478"/>
          <ac:cxnSpMkLst>
            <pc:docMk/>
            <pc:sldMk cId="623550748" sldId="417"/>
            <ac:cxnSpMk id="111" creationId="{00000000-0000-0000-0000-000000000000}"/>
          </ac:cxnSpMkLst>
        </pc:cxnChg>
      </pc:sldChg>
      <pc:sldChg chg="del">
        <pc:chgData name="Paka, Anil Kumar" userId="b7f51682-2f6f-4600-85c9-bdc868609135" providerId="ADAL" clId="{E4636A17-7F69-4EB9-838E-19408C7446AF}" dt="2020-10-15T12:12:57.802" v="300" actId="2696"/>
        <pc:sldMkLst>
          <pc:docMk/>
          <pc:sldMk cId="2904397674" sldId="418"/>
        </pc:sldMkLst>
      </pc:sldChg>
      <pc:sldChg chg="del">
        <pc:chgData name="Paka, Anil Kumar" userId="b7f51682-2f6f-4600-85c9-bdc868609135" providerId="ADAL" clId="{E4636A17-7F69-4EB9-838E-19408C7446AF}" dt="2020-10-15T12:13:00.105" v="404" actId="2696"/>
        <pc:sldMkLst>
          <pc:docMk/>
          <pc:sldMk cId="1181724310" sldId="419"/>
        </pc:sldMkLst>
      </pc:sldChg>
      <pc:sldChg chg="del">
        <pc:chgData name="Paka, Anil Kumar" userId="b7f51682-2f6f-4600-85c9-bdc868609135" providerId="ADAL" clId="{E4636A17-7F69-4EB9-838E-19408C7446AF}" dt="2020-10-15T12:12:57.734" v="296" actId="2696"/>
        <pc:sldMkLst>
          <pc:docMk/>
          <pc:sldMk cId="2981213300" sldId="422"/>
        </pc:sldMkLst>
      </pc:sldChg>
      <pc:sldChg chg="del">
        <pc:chgData name="Paka, Anil Kumar" userId="b7f51682-2f6f-4600-85c9-bdc868609135" providerId="ADAL" clId="{E4636A17-7F69-4EB9-838E-19408C7446AF}" dt="2020-10-15T12:12:57.681" v="295" actId="2696"/>
        <pc:sldMkLst>
          <pc:docMk/>
          <pc:sldMk cId="743651205" sldId="423"/>
        </pc:sldMkLst>
      </pc:sldChg>
      <pc:sldChg chg="del">
        <pc:chgData name="Paka, Anil Kumar" userId="b7f51682-2f6f-4600-85c9-bdc868609135" providerId="ADAL" clId="{E4636A17-7F69-4EB9-838E-19408C7446AF}" dt="2020-10-15T12:13:00.567" v="447" actId="2696"/>
        <pc:sldMkLst>
          <pc:docMk/>
          <pc:sldMk cId="2201225668" sldId="429"/>
        </pc:sldMkLst>
      </pc:sldChg>
      <pc:sldChg chg="del">
        <pc:chgData name="Paka, Anil Kumar" userId="b7f51682-2f6f-4600-85c9-bdc868609135" providerId="ADAL" clId="{E4636A17-7F69-4EB9-838E-19408C7446AF}" dt="2020-10-15T12:13:00.380" v="413" actId="2696"/>
        <pc:sldMkLst>
          <pc:docMk/>
          <pc:sldMk cId="1798904130" sldId="430"/>
        </pc:sldMkLst>
      </pc:sldChg>
      <pc:sldChg chg="del">
        <pc:chgData name="Paka, Anil Kumar" userId="b7f51682-2f6f-4600-85c9-bdc868609135" providerId="ADAL" clId="{E4636A17-7F69-4EB9-838E-19408C7446AF}" dt="2020-10-15T12:12:57.768" v="297" actId="2696"/>
        <pc:sldMkLst>
          <pc:docMk/>
          <pc:sldMk cId="1218327981" sldId="432"/>
        </pc:sldMkLst>
      </pc:sldChg>
      <pc:sldChg chg="del">
        <pc:chgData name="Paka, Anil Kumar" userId="b7f51682-2f6f-4600-85c9-bdc868609135" providerId="ADAL" clId="{E4636A17-7F69-4EB9-838E-19408C7446AF}" dt="2020-10-15T08:16:12.734" v="157" actId="2696"/>
        <pc:sldMkLst>
          <pc:docMk/>
          <pc:sldMk cId="1551826476" sldId="441"/>
        </pc:sldMkLst>
      </pc:sldChg>
      <pc:sldChg chg="del">
        <pc:chgData name="Paka, Anil Kumar" userId="b7f51682-2f6f-4600-85c9-bdc868609135" providerId="ADAL" clId="{E4636A17-7F69-4EB9-838E-19408C7446AF}" dt="2020-10-15T08:16:06.866" v="87" actId="2696"/>
        <pc:sldMkLst>
          <pc:docMk/>
          <pc:sldMk cId="1643221671" sldId="442"/>
        </pc:sldMkLst>
      </pc:sldChg>
      <pc:sldChg chg="del">
        <pc:chgData name="Paka, Anil Kumar" userId="b7f51682-2f6f-4600-85c9-bdc868609135" providerId="ADAL" clId="{E4636A17-7F69-4EB9-838E-19408C7446AF}" dt="2020-10-15T12:12:57.569" v="288" actId="2696"/>
        <pc:sldMkLst>
          <pc:docMk/>
          <pc:sldMk cId="2579348291" sldId="443"/>
        </pc:sldMkLst>
      </pc:sldChg>
      <pc:sldChg chg="del">
        <pc:chgData name="Paka, Anil Kumar" userId="b7f51682-2f6f-4600-85c9-bdc868609135" providerId="ADAL" clId="{E4636A17-7F69-4EB9-838E-19408C7446AF}" dt="2020-10-15T12:13:05.773" v="491" actId="2696"/>
        <pc:sldMkLst>
          <pc:docMk/>
          <pc:sldMk cId="4239310240" sldId="455"/>
        </pc:sldMkLst>
      </pc:sldChg>
      <pc:sldChg chg="del">
        <pc:chgData name="Paka, Anil Kumar" userId="b7f51682-2f6f-4600-85c9-bdc868609135" providerId="ADAL" clId="{E4636A17-7F69-4EB9-838E-19408C7446AF}" dt="2020-10-15T12:13:00.224" v="410" actId="2696"/>
        <pc:sldMkLst>
          <pc:docMk/>
          <pc:sldMk cId="291918971" sldId="457"/>
        </pc:sldMkLst>
      </pc:sldChg>
      <pc:sldChg chg="del">
        <pc:chgData name="Paka, Anil Kumar" userId="b7f51682-2f6f-4600-85c9-bdc868609135" providerId="ADAL" clId="{E4636A17-7F69-4EB9-838E-19408C7446AF}" dt="2020-10-15T12:13:05.308" v="484" actId="2696"/>
        <pc:sldMkLst>
          <pc:docMk/>
          <pc:sldMk cId="3428044968" sldId="458"/>
        </pc:sldMkLst>
      </pc:sldChg>
      <pc:sldChg chg="del">
        <pc:chgData name="Paka, Anil Kumar" userId="b7f51682-2f6f-4600-85c9-bdc868609135" providerId="ADAL" clId="{E4636A17-7F69-4EB9-838E-19408C7446AF}" dt="2020-10-15T12:13:00.317" v="411" actId="2696"/>
        <pc:sldMkLst>
          <pc:docMk/>
          <pc:sldMk cId="2319062052" sldId="461"/>
        </pc:sldMkLst>
      </pc:sldChg>
      <pc:sldChg chg="del">
        <pc:chgData name="Paka, Anil Kumar" userId="b7f51682-2f6f-4600-85c9-bdc868609135" providerId="ADAL" clId="{E4636A17-7F69-4EB9-838E-19408C7446AF}" dt="2020-10-15T12:13:00.349" v="412" actId="2696"/>
        <pc:sldMkLst>
          <pc:docMk/>
          <pc:sldMk cId="129845677" sldId="462"/>
        </pc:sldMkLst>
      </pc:sldChg>
      <pc:sldChg chg="del">
        <pc:chgData name="Paka, Anil Kumar" userId="b7f51682-2f6f-4600-85c9-bdc868609135" providerId="ADAL" clId="{E4636A17-7F69-4EB9-838E-19408C7446AF}" dt="2020-10-15T12:13:02.435" v="478" actId="2696"/>
        <pc:sldMkLst>
          <pc:docMk/>
          <pc:sldMk cId="4099544045" sldId="463"/>
        </pc:sldMkLst>
      </pc:sldChg>
      <pc:sldChg chg="add del">
        <pc:chgData name="Paka, Anil Kumar" userId="b7f51682-2f6f-4600-85c9-bdc868609135" providerId="ADAL" clId="{E4636A17-7F69-4EB9-838E-19408C7446AF}" dt="2020-10-16T16:32:29.063" v="1905" actId="2696"/>
        <pc:sldMkLst>
          <pc:docMk/>
          <pc:sldMk cId="2092080200" sldId="472"/>
        </pc:sldMkLst>
      </pc:sldChg>
      <pc:sldChg chg="del">
        <pc:chgData name="Paka, Anil Kumar" userId="b7f51682-2f6f-4600-85c9-bdc868609135" providerId="ADAL" clId="{E4636A17-7F69-4EB9-838E-19408C7446AF}" dt="2020-10-15T12:12:57.576" v="289" actId="2696"/>
        <pc:sldMkLst>
          <pc:docMk/>
          <pc:sldMk cId="1215305544" sldId="473"/>
        </pc:sldMkLst>
      </pc:sldChg>
      <pc:sldChg chg="addSp delSp modSp add del">
        <pc:chgData name="Paka, Anil Kumar" userId="b7f51682-2f6f-4600-85c9-bdc868609135" providerId="ADAL" clId="{E4636A17-7F69-4EB9-838E-19408C7446AF}" dt="2020-10-16T15:08:26.971" v="1439" actId="1076"/>
        <pc:sldMkLst>
          <pc:docMk/>
          <pc:sldMk cId="759103167" sldId="474"/>
        </pc:sldMkLst>
        <pc:spChg chg="mod">
          <ac:chgData name="Paka, Anil Kumar" userId="b7f51682-2f6f-4600-85c9-bdc868609135" providerId="ADAL" clId="{E4636A17-7F69-4EB9-838E-19408C7446AF}" dt="2020-10-16T14:48:46.366" v="1230" actId="20577"/>
          <ac:spMkLst>
            <pc:docMk/>
            <pc:sldMk cId="759103167" sldId="474"/>
            <ac:spMk id="2" creationId="{0DF8AF52-5602-4B12-9B38-C3743264AB12}"/>
          </ac:spMkLst>
        </pc:spChg>
        <pc:spChg chg="mod">
          <ac:chgData name="Paka, Anil Kumar" userId="b7f51682-2f6f-4600-85c9-bdc868609135" providerId="ADAL" clId="{E4636A17-7F69-4EB9-838E-19408C7446AF}" dt="2020-10-16T14:47:56.962" v="1218" actId="20577"/>
          <ac:spMkLst>
            <pc:docMk/>
            <pc:sldMk cId="759103167" sldId="474"/>
            <ac:spMk id="3" creationId="{E901D13A-6107-43E7-80B7-059F0C9372BB}"/>
          </ac:spMkLst>
        </pc:spChg>
        <pc:spChg chg="mod">
          <ac:chgData name="Paka, Anil Kumar" userId="b7f51682-2f6f-4600-85c9-bdc868609135" providerId="ADAL" clId="{E4636A17-7F69-4EB9-838E-19408C7446AF}" dt="2020-10-16T14:47:08.657" v="1176" actId="14100"/>
          <ac:spMkLst>
            <pc:docMk/>
            <pc:sldMk cId="759103167" sldId="474"/>
            <ac:spMk id="4" creationId="{35BD395A-13C8-43D5-851B-72A511FE85C9}"/>
          </ac:spMkLst>
        </pc:spChg>
        <pc:spChg chg="mod">
          <ac:chgData name="Paka, Anil Kumar" userId="b7f51682-2f6f-4600-85c9-bdc868609135" providerId="ADAL" clId="{E4636A17-7F69-4EB9-838E-19408C7446AF}" dt="2020-10-16T14:42:40.017" v="1060" actId="14100"/>
          <ac:spMkLst>
            <pc:docMk/>
            <pc:sldMk cId="759103167" sldId="474"/>
            <ac:spMk id="5" creationId="{4C51DE33-EECF-4FC2-92B3-D49130ADA111}"/>
          </ac:spMkLst>
        </pc:spChg>
        <pc:spChg chg="del mod">
          <ac:chgData name="Paka, Anil Kumar" userId="b7f51682-2f6f-4600-85c9-bdc868609135" providerId="ADAL" clId="{E4636A17-7F69-4EB9-838E-19408C7446AF}" dt="2020-10-16T14:40:46.815" v="962" actId="478"/>
          <ac:spMkLst>
            <pc:docMk/>
            <pc:sldMk cId="759103167" sldId="474"/>
            <ac:spMk id="6" creationId="{F7824796-425F-41CA-AD96-6CD5338B8226}"/>
          </ac:spMkLst>
        </pc:spChg>
        <pc:spChg chg="del mod">
          <ac:chgData name="Paka, Anil Kumar" userId="b7f51682-2f6f-4600-85c9-bdc868609135" providerId="ADAL" clId="{E4636A17-7F69-4EB9-838E-19408C7446AF}" dt="2020-10-16T14:40:46.815" v="962" actId="478"/>
          <ac:spMkLst>
            <pc:docMk/>
            <pc:sldMk cId="759103167" sldId="474"/>
            <ac:spMk id="7" creationId="{44D84D16-8B3F-4E78-B9E2-702B4064A3AB}"/>
          </ac:spMkLst>
        </pc:spChg>
        <pc:spChg chg="del mod">
          <ac:chgData name="Paka, Anil Kumar" userId="b7f51682-2f6f-4600-85c9-bdc868609135" providerId="ADAL" clId="{E4636A17-7F69-4EB9-838E-19408C7446AF}" dt="2020-10-16T14:40:46.815" v="962" actId="478"/>
          <ac:spMkLst>
            <pc:docMk/>
            <pc:sldMk cId="759103167" sldId="474"/>
            <ac:spMk id="8" creationId="{07E46720-DAD1-46DC-8E06-99A7A23FB19A}"/>
          </ac:spMkLst>
        </pc:spChg>
        <pc:spChg chg="mod">
          <ac:chgData name="Paka, Anil Kumar" userId="b7f51682-2f6f-4600-85c9-bdc868609135" providerId="ADAL" clId="{E4636A17-7F69-4EB9-838E-19408C7446AF}" dt="2020-10-16T14:40:37.236" v="960" actId="1076"/>
          <ac:spMkLst>
            <pc:docMk/>
            <pc:sldMk cId="759103167" sldId="474"/>
            <ac:spMk id="26"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33"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34" creationId="{00000000-0000-0000-0000-000000000000}"/>
          </ac:spMkLst>
        </pc:spChg>
        <pc:spChg chg="del">
          <ac:chgData name="Paka, Anil Kumar" userId="b7f51682-2f6f-4600-85c9-bdc868609135" providerId="ADAL" clId="{E4636A17-7F69-4EB9-838E-19408C7446AF}" dt="2020-10-16T14:40:28.199" v="959" actId="478"/>
          <ac:spMkLst>
            <pc:docMk/>
            <pc:sldMk cId="759103167" sldId="474"/>
            <ac:spMk id="36" creationId="{00000000-0000-0000-0000-000000000000}"/>
          </ac:spMkLst>
        </pc:spChg>
        <pc:spChg chg="del mod">
          <ac:chgData name="Paka, Anil Kumar" userId="b7f51682-2f6f-4600-85c9-bdc868609135" providerId="ADAL" clId="{E4636A17-7F69-4EB9-838E-19408C7446AF}" dt="2020-10-16T14:40:41.227" v="961" actId="478"/>
          <ac:spMkLst>
            <pc:docMk/>
            <pc:sldMk cId="759103167" sldId="474"/>
            <ac:spMk id="37" creationId="{00000000-0000-0000-0000-000000000000}"/>
          </ac:spMkLst>
        </pc:spChg>
        <pc:spChg chg="del mod">
          <ac:chgData name="Paka, Anil Kumar" userId="b7f51682-2f6f-4600-85c9-bdc868609135" providerId="ADAL" clId="{E4636A17-7F69-4EB9-838E-19408C7446AF}" dt="2020-10-16T14:40:41.227" v="961" actId="478"/>
          <ac:spMkLst>
            <pc:docMk/>
            <pc:sldMk cId="759103167" sldId="474"/>
            <ac:spMk id="38"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39"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40"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41" creationId="{58D01A24-AB78-4C62-8DFA-12D232871B9A}"/>
          </ac:spMkLst>
        </pc:spChg>
        <pc:spChg chg="del mod">
          <ac:chgData name="Paka, Anil Kumar" userId="b7f51682-2f6f-4600-85c9-bdc868609135" providerId="ADAL" clId="{E4636A17-7F69-4EB9-838E-19408C7446AF}" dt="2020-10-16T14:40:46.815" v="962" actId="478"/>
          <ac:spMkLst>
            <pc:docMk/>
            <pc:sldMk cId="759103167" sldId="474"/>
            <ac:spMk id="42"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57"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58"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59" creationId="{00000000-0000-0000-0000-000000000000}"/>
          </ac:spMkLst>
        </pc:spChg>
        <pc:spChg chg="mod">
          <ac:chgData name="Paka, Anil Kumar" userId="b7f51682-2f6f-4600-85c9-bdc868609135" providerId="ADAL" clId="{E4636A17-7F69-4EB9-838E-19408C7446AF}" dt="2020-10-16T14:47:04.152" v="1175" actId="14100"/>
          <ac:spMkLst>
            <pc:docMk/>
            <pc:sldMk cId="759103167" sldId="474"/>
            <ac:spMk id="60" creationId="{00000000-0000-0000-0000-000000000000}"/>
          </ac:spMkLst>
        </pc:spChg>
        <pc:spChg chg="mod">
          <ac:chgData name="Paka, Anil Kumar" userId="b7f51682-2f6f-4600-85c9-bdc868609135" providerId="ADAL" clId="{E4636A17-7F69-4EB9-838E-19408C7446AF}" dt="2020-10-16T14:40:37.236" v="960" actId="1076"/>
          <ac:spMkLst>
            <pc:docMk/>
            <pc:sldMk cId="759103167" sldId="474"/>
            <ac:spMk id="61" creationId="{00000000-0000-0000-0000-000000000000}"/>
          </ac:spMkLst>
        </pc:spChg>
        <pc:spChg chg="del mod">
          <ac:chgData name="Paka, Anil Kumar" userId="b7f51682-2f6f-4600-85c9-bdc868609135" providerId="ADAL" clId="{E4636A17-7F69-4EB9-838E-19408C7446AF}" dt="2020-10-16T14:40:46.815" v="962" actId="478"/>
          <ac:spMkLst>
            <pc:docMk/>
            <pc:sldMk cId="759103167" sldId="474"/>
            <ac:spMk id="62" creationId="{226397D1-5CBF-4347-AFDA-56236ED45930}"/>
          </ac:spMkLst>
        </pc:spChg>
        <pc:spChg chg="add mod">
          <ac:chgData name="Paka, Anil Kumar" userId="b7f51682-2f6f-4600-85c9-bdc868609135" providerId="ADAL" clId="{E4636A17-7F69-4EB9-838E-19408C7446AF}" dt="2020-10-16T15:08:15.246" v="1436" actId="1076"/>
          <ac:spMkLst>
            <pc:docMk/>
            <pc:sldMk cId="759103167" sldId="474"/>
            <ac:spMk id="65" creationId="{4177DC9A-6C80-4B78-AD43-83922B18A9CE}"/>
          </ac:spMkLst>
        </pc:spChg>
        <pc:spChg chg="add mod">
          <ac:chgData name="Paka, Anil Kumar" userId="b7f51682-2f6f-4600-85c9-bdc868609135" providerId="ADAL" clId="{E4636A17-7F69-4EB9-838E-19408C7446AF}" dt="2020-10-16T15:08:15.246" v="1436" actId="1076"/>
          <ac:spMkLst>
            <pc:docMk/>
            <pc:sldMk cId="759103167" sldId="474"/>
            <ac:spMk id="66" creationId="{4E0A0A7C-A1A8-414F-AD9B-7EB3FE9D6B00}"/>
          </ac:spMkLst>
        </pc:spChg>
        <pc:spChg chg="add mod">
          <ac:chgData name="Paka, Anil Kumar" userId="b7f51682-2f6f-4600-85c9-bdc868609135" providerId="ADAL" clId="{E4636A17-7F69-4EB9-838E-19408C7446AF}" dt="2020-10-16T15:08:15.246" v="1436" actId="1076"/>
          <ac:spMkLst>
            <pc:docMk/>
            <pc:sldMk cId="759103167" sldId="474"/>
            <ac:spMk id="67" creationId="{D2D10A8A-DBCE-4F3E-8DBA-150EF0024EC5}"/>
          </ac:spMkLst>
        </pc:spChg>
        <pc:spChg chg="add mod">
          <ac:chgData name="Paka, Anil Kumar" userId="b7f51682-2f6f-4600-85c9-bdc868609135" providerId="ADAL" clId="{E4636A17-7F69-4EB9-838E-19408C7446AF}" dt="2020-10-16T14:58:13.663" v="1407" actId="113"/>
          <ac:spMkLst>
            <pc:docMk/>
            <pc:sldMk cId="759103167" sldId="474"/>
            <ac:spMk id="68" creationId="{BDB89201-ED9D-4556-85AB-CB641AFB2BD2}"/>
          </ac:spMkLst>
        </pc:spChg>
        <pc:spChg chg="add mod">
          <ac:chgData name="Paka, Anil Kumar" userId="b7f51682-2f6f-4600-85c9-bdc868609135" providerId="ADAL" clId="{E4636A17-7F69-4EB9-838E-19408C7446AF}" dt="2020-10-16T15:08:23.848" v="1438" actId="1076"/>
          <ac:spMkLst>
            <pc:docMk/>
            <pc:sldMk cId="759103167" sldId="474"/>
            <ac:spMk id="69" creationId="{F6957368-9CE3-4873-9F3A-B8B81F886F07}"/>
          </ac:spMkLst>
        </pc:spChg>
        <pc:spChg chg="add mod">
          <ac:chgData name="Paka, Anil Kumar" userId="b7f51682-2f6f-4600-85c9-bdc868609135" providerId="ADAL" clId="{E4636A17-7F69-4EB9-838E-19408C7446AF}" dt="2020-10-16T15:08:26.971" v="1439" actId="1076"/>
          <ac:spMkLst>
            <pc:docMk/>
            <pc:sldMk cId="759103167" sldId="474"/>
            <ac:spMk id="70" creationId="{7FDA1047-3324-4308-8A8E-15CB73630676}"/>
          </ac:spMkLst>
        </pc:spChg>
        <pc:grpChg chg="mod">
          <ac:chgData name="Paka, Anil Kumar" userId="b7f51682-2f6f-4600-85c9-bdc868609135" providerId="ADAL" clId="{E4636A17-7F69-4EB9-838E-19408C7446AF}" dt="2020-10-16T14:40:37.236" v="960" actId="1076"/>
          <ac:grpSpMkLst>
            <pc:docMk/>
            <pc:sldMk cId="759103167" sldId="474"/>
            <ac:grpSpMk id="11"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14"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17"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20" creationId="{00000000-0000-0000-0000-000000000000}"/>
          </ac:grpSpMkLst>
        </pc:grpChg>
        <pc:grpChg chg="mod">
          <ac:chgData name="Paka, Anil Kumar" userId="b7f51682-2f6f-4600-85c9-bdc868609135" providerId="ADAL" clId="{E4636A17-7F69-4EB9-838E-19408C7446AF}" dt="2020-10-16T14:40:37.236" v="960" actId="1076"/>
          <ac:grpSpMkLst>
            <pc:docMk/>
            <pc:sldMk cId="759103167" sldId="474"/>
            <ac:grpSpMk id="23"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27"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43"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46"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49" creationId="{00000000-0000-0000-0000-000000000000}"/>
          </ac:grpSpMkLst>
        </pc:grpChg>
        <pc:grpChg chg="del mod">
          <ac:chgData name="Paka, Anil Kumar" userId="b7f51682-2f6f-4600-85c9-bdc868609135" providerId="ADAL" clId="{E4636A17-7F69-4EB9-838E-19408C7446AF}" dt="2020-10-16T14:40:46.815" v="962" actId="478"/>
          <ac:grpSpMkLst>
            <pc:docMk/>
            <pc:sldMk cId="759103167" sldId="474"/>
            <ac:grpSpMk id="52" creationId="{00000000-0000-0000-0000-000000000000}"/>
          </ac:grpSpMkLst>
        </pc:grpChg>
        <pc:graphicFrameChg chg="del mod">
          <ac:chgData name="Paka, Anil Kumar" userId="b7f51682-2f6f-4600-85c9-bdc868609135" providerId="ADAL" clId="{E4636A17-7F69-4EB9-838E-19408C7446AF}" dt="2020-10-16T14:40:41.227" v="961" actId="478"/>
          <ac:graphicFrameMkLst>
            <pc:docMk/>
            <pc:sldMk cId="759103167" sldId="474"/>
            <ac:graphicFrameMk id="9" creationId="{00000000-0000-0000-0000-000000000000}"/>
          </ac:graphicFrameMkLst>
        </pc:graphicFrameChg>
        <pc:picChg chg="add mod">
          <ac:chgData name="Paka, Anil Kumar" userId="b7f51682-2f6f-4600-85c9-bdc868609135" providerId="ADAL" clId="{E4636A17-7F69-4EB9-838E-19408C7446AF}" dt="2020-10-16T15:08:19.399" v="1437" actId="1076"/>
          <ac:picMkLst>
            <pc:docMk/>
            <pc:sldMk cId="759103167" sldId="474"/>
            <ac:picMk id="56" creationId="{5AB7A584-2011-4294-9F0C-7210091F2197}"/>
          </ac:picMkLst>
        </pc:picChg>
        <pc:cxnChg chg="mod">
          <ac:chgData name="Paka, Anil Kumar" userId="b7f51682-2f6f-4600-85c9-bdc868609135" providerId="ADAL" clId="{E4636A17-7F69-4EB9-838E-19408C7446AF}" dt="2020-10-16T14:40:37.236" v="960" actId="1076"/>
          <ac:cxnSpMkLst>
            <pc:docMk/>
            <pc:sldMk cId="759103167" sldId="474"/>
            <ac:cxnSpMk id="10" creationId="{00000000-0000-0000-0000-000000000000}"/>
          </ac:cxnSpMkLst>
        </pc:cxnChg>
        <pc:cxnChg chg="mod">
          <ac:chgData name="Paka, Anil Kumar" userId="b7f51682-2f6f-4600-85c9-bdc868609135" providerId="ADAL" clId="{E4636A17-7F69-4EB9-838E-19408C7446AF}" dt="2020-10-16T14:40:37.236" v="960" actId="1076"/>
          <ac:cxnSpMkLst>
            <pc:docMk/>
            <pc:sldMk cId="759103167" sldId="474"/>
            <ac:cxnSpMk id="30" creationId="{00000000-0000-0000-0000-000000000000}"/>
          </ac:cxnSpMkLst>
        </pc:cxnChg>
        <pc:cxnChg chg="mod">
          <ac:chgData name="Paka, Anil Kumar" userId="b7f51682-2f6f-4600-85c9-bdc868609135" providerId="ADAL" clId="{E4636A17-7F69-4EB9-838E-19408C7446AF}" dt="2020-10-16T14:40:37.236" v="960" actId="1076"/>
          <ac:cxnSpMkLst>
            <pc:docMk/>
            <pc:sldMk cId="759103167" sldId="474"/>
            <ac:cxnSpMk id="31" creationId="{00000000-0000-0000-0000-000000000000}"/>
          </ac:cxnSpMkLst>
        </pc:cxnChg>
        <pc:cxnChg chg="mod">
          <ac:chgData name="Paka, Anil Kumar" userId="b7f51682-2f6f-4600-85c9-bdc868609135" providerId="ADAL" clId="{E4636A17-7F69-4EB9-838E-19408C7446AF}" dt="2020-10-16T14:40:37.236" v="960" actId="1076"/>
          <ac:cxnSpMkLst>
            <pc:docMk/>
            <pc:sldMk cId="759103167" sldId="474"/>
            <ac:cxnSpMk id="32" creationId="{00000000-0000-0000-0000-000000000000}"/>
          </ac:cxnSpMkLst>
        </pc:cxnChg>
        <pc:cxnChg chg="del mod">
          <ac:chgData name="Paka, Anil Kumar" userId="b7f51682-2f6f-4600-85c9-bdc868609135" providerId="ADAL" clId="{E4636A17-7F69-4EB9-838E-19408C7446AF}" dt="2020-10-16T14:40:46.815" v="962" actId="478"/>
          <ac:cxnSpMkLst>
            <pc:docMk/>
            <pc:sldMk cId="759103167" sldId="474"/>
            <ac:cxnSpMk id="35" creationId="{00000000-0000-0000-0000-000000000000}"/>
          </ac:cxnSpMkLst>
        </pc:cxnChg>
      </pc:sldChg>
      <pc:sldChg chg="del">
        <pc:chgData name="Paka, Anil Kumar" userId="b7f51682-2f6f-4600-85c9-bdc868609135" providerId="ADAL" clId="{E4636A17-7F69-4EB9-838E-19408C7446AF}" dt="2020-10-15T12:13:11.186" v="564" actId="2696"/>
        <pc:sldMkLst>
          <pc:docMk/>
          <pc:sldMk cId="4058226468" sldId="475"/>
        </pc:sldMkLst>
      </pc:sldChg>
      <pc:sldChg chg="del">
        <pc:chgData name="Paka, Anil Kumar" userId="b7f51682-2f6f-4600-85c9-bdc868609135" providerId="ADAL" clId="{E4636A17-7F69-4EB9-838E-19408C7446AF}" dt="2020-10-15T12:13:11.040" v="547" actId="2696"/>
        <pc:sldMkLst>
          <pc:docMk/>
          <pc:sldMk cId="2875246884" sldId="477"/>
        </pc:sldMkLst>
      </pc:sldChg>
      <pc:sldChg chg="del">
        <pc:chgData name="Paka, Anil Kumar" userId="b7f51682-2f6f-4600-85c9-bdc868609135" providerId="ADAL" clId="{E4636A17-7F69-4EB9-838E-19408C7446AF}" dt="2020-10-15T08:16:11.265" v="130" actId="2696"/>
        <pc:sldMkLst>
          <pc:docMk/>
          <pc:sldMk cId="1041128238" sldId="478"/>
        </pc:sldMkLst>
      </pc:sldChg>
      <pc:sldChg chg="modSp add del">
        <pc:chgData name="Paka, Anil Kumar" userId="b7f51682-2f6f-4600-85c9-bdc868609135" providerId="ADAL" clId="{E4636A17-7F69-4EB9-838E-19408C7446AF}" dt="2020-10-16T15:35:06.173" v="1666" actId="2696"/>
        <pc:sldMkLst>
          <pc:docMk/>
          <pc:sldMk cId="1568931087" sldId="479"/>
        </pc:sldMkLst>
        <pc:graphicFrameChg chg="modGraphic">
          <ac:chgData name="Paka, Anil Kumar" userId="b7f51682-2f6f-4600-85c9-bdc868609135" providerId="ADAL" clId="{E4636A17-7F69-4EB9-838E-19408C7446AF}" dt="2020-10-15T18:18:11.662" v="795" actId="6549"/>
          <ac:graphicFrameMkLst>
            <pc:docMk/>
            <pc:sldMk cId="1568931087" sldId="479"/>
            <ac:graphicFrameMk id="5" creationId="{00000000-0000-0000-0000-000000000000}"/>
          </ac:graphicFrameMkLst>
        </pc:graphicFrameChg>
      </pc:sldChg>
      <pc:sldChg chg="modSp add">
        <pc:chgData name="Paka, Anil Kumar" userId="b7f51682-2f6f-4600-85c9-bdc868609135" providerId="ADAL" clId="{E4636A17-7F69-4EB9-838E-19408C7446AF}" dt="2020-10-15T12:12:37.660" v="286" actId="27636"/>
        <pc:sldMkLst>
          <pc:docMk/>
          <pc:sldMk cId="3408958461" sldId="484"/>
        </pc:sldMkLst>
        <pc:spChg chg="mod">
          <ac:chgData name="Paka, Anil Kumar" userId="b7f51682-2f6f-4600-85c9-bdc868609135" providerId="ADAL" clId="{E4636A17-7F69-4EB9-838E-19408C7446AF}" dt="2020-10-15T12:12:37.660" v="286" actId="27636"/>
          <ac:spMkLst>
            <pc:docMk/>
            <pc:sldMk cId="3408958461" sldId="484"/>
            <ac:spMk id="5" creationId="{00000000-0000-0000-0000-000000000000}"/>
          </ac:spMkLst>
        </pc:spChg>
      </pc:sldChg>
      <pc:sldChg chg="addSp modSp add del">
        <pc:chgData name="Paka, Anil Kumar" userId="b7f51682-2f6f-4600-85c9-bdc868609135" providerId="ADAL" clId="{E4636A17-7F69-4EB9-838E-19408C7446AF}" dt="2020-10-15T12:13:12.159" v="656" actId="2696"/>
        <pc:sldMkLst>
          <pc:docMk/>
          <pc:sldMk cId="3353564439" sldId="485"/>
        </pc:sldMkLst>
        <pc:spChg chg="add mod">
          <ac:chgData name="Paka, Anil Kumar" userId="b7f51682-2f6f-4600-85c9-bdc868609135" providerId="ADAL" clId="{E4636A17-7F69-4EB9-838E-19408C7446AF}" dt="2020-10-15T08:16:26.042" v="167" actId="20577"/>
          <ac:spMkLst>
            <pc:docMk/>
            <pc:sldMk cId="3353564439" sldId="485"/>
            <ac:spMk id="2" creationId="{AF00E66D-9DE3-4E19-B2C5-B41DFD4F5D5E}"/>
          </ac:spMkLst>
        </pc:spChg>
      </pc:sldChg>
      <pc:sldChg chg="addSp add del">
        <pc:chgData name="Paka, Anil Kumar" userId="b7f51682-2f6f-4600-85c9-bdc868609135" providerId="ADAL" clId="{E4636A17-7F69-4EB9-838E-19408C7446AF}" dt="2020-10-15T12:13:12.091" v="651" actId="2696"/>
        <pc:sldMkLst>
          <pc:docMk/>
          <pc:sldMk cId="747544079" sldId="486"/>
        </pc:sldMkLst>
        <pc:spChg chg="add">
          <ac:chgData name="Paka, Anil Kumar" userId="b7f51682-2f6f-4600-85c9-bdc868609135" providerId="ADAL" clId="{E4636A17-7F69-4EB9-838E-19408C7446AF}" dt="2020-10-15T08:17:35.083" v="169"/>
          <ac:spMkLst>
            <pc:docMk/>
            <pc:sldMk cId="747544079" sldId="486"/>
            <ac:spMk id="12" creationId="{08760AE6-7DAE-4E14-8CF4-ACB55EF8DEB3}"/>
          </ac:spMkLst>
        </pc:spChg>
      </pc:sldChg>
      <pc:sldChg chg="modSp add del">
        <pc:chgData name="Paka, Anil Kumar" userId="b7f51682-2f6f-4600-85c9-bdc868609135" providerId="ADAL" clId="{E4636A17-7F69-4EB9-838E-19408C7446AF}" dt="2020-10-15T12:13:12.109" v="652" actId="2696"/>
        <pc:sldMkLst>
          <pc:docMk/>
          <pc:sldMk cId="1102141459" sldId="487"/>
        </pc:sldMkLst>
        <pc:spChg chg="mod">
          <ac:chgData name="Paka, Anil Kumar" userId="b7f51682-2f6f-4600-85c9-bdc868609135" providerId="ADAL" clId="{E4636A17-7F69-4EB9-838E-19408C7446AF}" dt="2020-10-15T08:18:47.475" v="204" actId="20577"/>
          <ac:spMkLst>
            <pc:docMk/>
            <pc:sldMk cId="1102141459" sldId="487"/>
            <ac:spMk id="9" creationId="{00000000-0000-0000-0000-000000000000}"/>
          </ac:spMkLst>
        </pc:spChg>
        <pc:spChg chg="mod">
          <ac:chgData name="Paka, Anil Kumar" userId="b7f51682-2f6f-4600-85c9-bdc868609135" providerId="ADAL" clId="{E4636A17-7F69-4EB9-838E-19408C7446AF}" dt="2020-10-15T08:19:21.323" v="221" actId="20577"/>
          <ac:spMkLst>
            <pc:docMk/>
            <pc:sldMk cId="1102141459" sldId="487"/>
            <ac:spMk id="11" creationId="{00000000-0000-0000-0000-000000000000}"/>
          </ac:spMkLst>
        </pc:spChg>
      </pc:sldChg>
      <pc:sldChg chg="modSp add del">
        <pc:chgData name="Paka, Anil Kumar" userId="b7f51682-2f6f-4600-85c9-bdc868609135" providerId="ADAL" clId="{E4636A17-7F69-4EB9-838E-19408C7446AF}" dt="2020-10-15T18:23:27.880" v="860" actId="2696"/>
        <pc:sldMkLst>
          <pc:docMk/>
          <pc:sldMk cId="3122535593" sldId="489"/>
        </pc:sldMkLst>
        <pc:spChg chg="mod">
          <ac:chgData name="Paka, Anil Kumar" userId="b7f51682-2f6f-4600-85c9-bdc868609135" providerId="ADAL" clId="{E4636A17-7F69-4EB9-838E-19408C7446AF}" dt="2020-10-15T12:19:05.859" v="756" actId="120"/>
          <ac:spMkLst>
            <pc:docMk/>
            <pc:sldMk cId="3122535593" sldId="489"/>
            <ac:spMk id="6" creationId="{E7DA286C-3497-48AD-BCAA-0F48EAF1B28F}"/>
          </ac:spMkLst>
        </pc:spChg>
      </pc:sldChg>
      <pc:sldChg chg="addSp modSp add ord">
        <pc:chgData name="Paka, Anil Kumar" userId="b7f51682-2f6f-4600-85c9-bdc868609135" providerId="ADAL" clId="{E4636A17-7F69-4EB9-838E-19408C7446AF}" dt="2020-10-16T16:17:08.425" v="1800"/>
        <pc:sldMkLst>
          <pc:docMk/>
          <pc:sldMk cId="4254377276" sldId="519"/>
        </pc:sldMkLst>
        <pc:spChg chg="mod">
          <ac:chgData name="Paka, Anil Kumar" userId="b7f51682-2f6f-4600-85c9-bdc868609135" providerId="ADAL" clId="{E4636A17-7F69-4EB9-838E-19408C7446AF}" dt="2020-10-16T16:06:17.464" v="1798" actId="14100"/>
          <ac:spMkLst>
            <pc:docMk/>
            <pc:sldMk cId="4254377276" sldId="519"/>
            <ac:spMk id="6" creationId="{00000000-0000-0000-0000-000000000000}"/>
          </ac:spMkLst>
        </pc:spChg>
        <pc:spChg chg="add mod">
          <ac:chgData name="Paka, Anil Kumar" userId="b7f51682-2f6f-4600-85c9-bdc868609135" providerId="ADAL" clId="{E4636A17-7F69-4EB9-838E-19408C7446AF}" dt="2020-10-15T18:22:26.258" v="855" actId="20577"/>
          <ac:spMkLst>
            <pc:docMk/>
            <pc:sldMk cId="4254377276" sldId="519"/>
            <ac:spMk id="8" creationId="{4F0F55B3-4EB6-45AD-9A6D-CE1BB376C265}"/>
          </ac:spMkLst>
        </pc:spChg>
      </pc:sldChg>
      <pc:sldChg chg="addSp delSp modSp add del ord">
        <pc:chgData name="Paka, Anil Kumar" userId="b7f51682-2f6f-4600-85c9-bdc868609135" providerId="ADAL" clId="{E4636A17-7F69-4EB9-838E-19408C7446AF}" dt="2020-10-15T12:13:12.146" v="655" actId="2696"/>
        <pc:sldMkLst>
          <pc:docMk/>
          <pc:sldMk cId="639124612" sldId="522"/>
        </pc:sldMkLst>
        <pc:spChg chg="mod">
          <ac:chgData name="Paka, Anil Kumar" userId="b7f51682-2f6f-4600-85c9-bdc868609135" providerId="ADAL" clId="{E4636A17-7F69-4EB9-838E-19408C7446AF}" dt="2020-10-15T08:20:56.760" v="233" actId="20577"/>
          <ac:spMkLst>
            <pc:docMk/>
            <pc:sldMk cId="639124612" sldId="522"/>
            <ac:spMk id="2" creationId="{00000000-0000-0000-0000-000000000000}"/>
          </ac:spMkLst>
        </pc:spChg>
        <pc:spChg chg="del">
          <ac:chgData name="Paka, Anil Kumar" userId="b7f51682-2f6f-4600-85c9-bdc868609135" providerId="ADAL" clId="{E4636A17-7F69-4EB9-838E-19408C7446AF}" dt="2020-10-15T08:20:29.997" v="224" actId="478"/>
          <ac:spMkLst>
            <pc:docMk/>
            <pc:sldMk cId="639124612" sldId="522"/>
            <ac:spMk id="3" creationId="{00000000-0000-0000-0000-000000000000}"/>
          </ac:spMkLst>
        </pc:spChg>
        <pc:spChg chg="add del mod">
          <ac:chgData name="Paka, Anil Kumar" userId="b7f51682-2f6f-4600-85c9-bdc868609135" providerId="ADAL" clId="{E4636A17-7F69-4EB9-838E-19408C7446AF}" dt="2020-10-15T08:20:32.437" v="225" actId="478"/>
          <ac:spMkLst>
            <pc:docMk/>
            <pc:sldMk cId="639124612" sldId="522"/>
            <ac:spMk id="6" creationId="{F99F9695-F3BF-44F7-8BB2-95CEBD384FB2}"/>
          </ac:spMkLst>
        </pc:spChg>
        <pc:graphicFrameChg chg="mod modGraphic">
          <ac:chgData name="Paka, Anil Kumar" userId="b7f51682-2f6f-4600-85c9-bdc868609135" providerId="ADAL" clId="{E4636A17-7F69-4EB9-838E-19408C7446AF}" dt="2020-10-15T08:25:52.145" v="283" actId="2165"/>
          <ac:graphicFrameMkLst>
            <pc:docMk/>
            <pc:sldMk cId="639124612" sldId="522"/>
            <ac:graphicFrameMk id="4" creationId="{00000000-0000-0000-0000-000000000000}"/>
          </ac:graphicFrameMkLst>
        </pc:graphicFrameChg>
      </pc:sldChg>
      <pc:sldChg chg="addSp delSp modSp add del">
        <pc:chgData name="Paka, Anil Kumar" userId="b7f51682-2f6f-4600-85c9-bdc868609135" providerId="ADAL" clId="{E4636A17-7F69-4EB9-838E-19408C7446AF}" dt="2020-10-15T18:17:42.390" v="793" actId="2696"/>
        <pc:sldMkLst>
          <pc:docMk/>
          <pc:sldMk cId="2276905871" sldId="526"/>
        </pc:sldMkLst>
        <pc:spChg chg="add del mod">
          <ac:chgData name="Paka, Anil Kumar" userId="b7f51682-2f6f-4600-85c9-bdc868609135" providerId="ADAL" clId="{E4636A17-7F69-4EB9-838E-19408C7446AF}" dt="2020-10-15T12:17:18.945" v="685" actId="11529"/>
          <ac:spMkLst>
            <pc:docMk/>
            <pc:sldMk cId="2276905871" sldId="526"/>
            <ac:spMk id="2" creationId="{AC081F6E-4491-41B6-900A-82424B665AF4}"/>
          </ac:spMkLst>
        </pc:spChg>
        <pc:spChg chg="add del mod">
          <ac:chgData name="Paka, Anil Kumar" userId="b7f51682-2f6f-4600-85c9-bdc868609135" providerId="ADAL" clId="{E4636A17-7F69-4EB9-838E-19408C7446AF}" dt="2020-10-15T12:49:23.212" v="788" actId="478"/>
          <ac:spMkLst>
            <pc:docMk/>
            <pc:sldMk cId="2276905871" sldId="526"/>
            <ac:spMk id="3" creationId="{D8D344D3-2990-443D-9EF9-A7826AC4BDB8}"/>
          </ac:spMkLst>
        </pc:spChg>
        <pc:graphicFrameChg chg="add del">
          <ac:chgData name="Paka, Anil Kumar" userId="b7f51682-2f6f-4600-85c9-bdc868609135" providerId="ADAL" clId="{E4636A17-7F69-4EB9-838E-19408C7446AF}" dt="2020-10-15T12:17:19.448" v="686" actId="478"/>
          <ac:graphicFrameMkLst>
            <pc:docMk/>
            <pc:sldMk cId="2276905871" sldId="526"/>
            <ac:graphicFrameMk id="4" creationId="{00000000-0000-0000-0000-000000000000}"/>
          </ac:graphicFrameMkLst>
        </pc:graphicFrameChg>
      </pc:sldChg>
      <pc:sldChg chg="addSp delSp modSp add">
        <pc:chgData name="Paka, Anil Kumar" userId="b7f51682-2f6f-4600-85c9-bdc868609135" providerId="ADAL" clId="{E4636A17-7F69-4EB9-838E-19408C7446AF}" dt="2020-10-15T18:19:51.234" v="825" actId="20577"/>
        <pc:sldMkLst>
          <pc:docMk/>
          <pc:sldMk cId="465273958" sldId="527"/>
        </pc:sldMkLst>
        <pc:spChg chg="add del mod">
          <ac:chgData name="Paka, Anil Kumar" userId="b7f51682-2f6f-4600-85c9-bdc868609135" providerId="ADAL" clId="{E4636A17-7F69-4EB9-838E-19408C7446AF}" dt="2020-10-15T18:19:51.234" v="825" actId="20577"/>
          <ac:spMkLst>
            <pc:docMk/>
            <pc:sldMk cId="465273958" sldId="527"/>
            <ac:spMk id="10" creationId="{062234FC-9453-47F2-A607-A4225D1F2DF5}"/>
          </ac:spMkLst>
        </pc:spChg>
      </pc:sldChg>
      <pc:sldChg chg="addSp delSp add">
        <pc:chgData name="Paka, Anil Kumar" userId="b7f51682-2f6f-4600-85c9-bdc868609135" providerId="ADAL" clId="{E4636A17-7F69-4EB9-838E-19408C7446AF}" dt="2020-10-16T16:37:42.868" v="1919" actId="478"/>
        <pc:sldMkLst>
          <pc:docMk/>
          <pc:sldMk cId="2240464687" sldId="529"/>
        </pc:sldMkLst>
        <pc:spChg chg="del">
          <ac:chgData name="Paka, Anil Kumar" userId="b7f51682-2f6f-4600-85c9-bdc868609135" providerId="ADAL" clId="{E4636A17-7F69-4EB9-838E-19408C7446AF}" dt="2020-10-16T16:37:42.868" v="1919" actId="478"/>
          <ac:spMkLst>
            <pc:docMk/>
            <pc:sldMk cId="2240464687" sldId="529"/>
            <ac:spMk id="7" creationId="{CCEA32D3-233B-40AD-ACDB-53576C8D3E42}"/>
          </ac:spMkLst>
        </pc:spChg>
        <pc:spChg chg="add del">
          <ac:chgData name="Paka, Anil Kumar" userId="b7f51682-2f6f-4600-85c9-bdc868609135" providerId="ADAL" clId="{E4636A17-7F69-4EB9-838E-19408C7446AF}" dt="2020-10-15T18:20:04.702" v="828" actId="478"/>
          <ac:spMkLst>
            <pc:docMk/>
            <pc:sldMk cId="2240464687" sldId="529"/>
            <ac:spMk id="8" creationId="{0EF21436-76CF-4174-8FF1-A91375DE1CCF}"/>
          </ac:spMkLst>
        </pc:spChg>
        <pc:spChg chg="add">
          <ac:chgData name="Paka, Anil Kumar" userId="b7f51682-2f6f-4600-85c9-bdc868609135" providerId="ADAL" clId="{E4636A17-7F69-4EB9-838E-19408C7446AF}" dt="2020-10-15T18:20:05.138" v="829"/>
          <ac:spMkLst>
            <pc:docMk/>
            <pc:sldMk cId="2240464687" sldId="529"/>
            <ac:spMk id="9" creationId="{11460D80-4D5F-4237-8A2A-4396D798F1BF}"/>
          </ac:spMkLst>
        </pc:spChg>
      </pc:sldChg>
      <pc:sldChg chg="addSp add">
        <pc:chgData name="Paka, Anil Kumar" userId="b7f51682-2f6f-4600-85c9-bdc868609135" providerId="ADAL" clId="{E4636A17-7F69-4EB9-838E-19408C7446AF}" dt="2020-10-15T18:20:37.746" v="835"/>
        <pc:sldMkLst>
          <pc:docMk/>
          <pc:sldMk cId="829024415" sldId="530"/>
        </pc:sldMkLst>
        <pc:spChg chg="add">
          <ac:chgData name="Paka, Anil Kumar" userId="b7f51682-2f6f-4600-85c9-bdc868609135" providerId="ADAL" clId="{E4636A17-7F69-4EB9-838E-19408C7446AF}" dt="2020-10-15T18:20:37.746" v="835"/>
          <ac:spMkLst>
            <pc:docMk/>
            <pc:sldMk cId="829024415" sldId="530"/>
            <ac:spMk id="9" creationId="{4E2B6A7A-4BC0-448B-AA69-33F85D0E2BBA}"/>
          </ac:spMkLst>
        </pc:spChg>
      </pc:sldChg>
      <pc:sldChg chg="addSp add del">
        <pc:chgData name="Paka, Anil Kumar" userId="b7f51682-2f6f-4600-85c9-bdc868609135" providerId="ADAL" clId="{E4636A17-7F69-4EB9-838E-19408C7446AF}" dt="2020-10-16T15:35:56.041" v="1672" actId="2696"/>
        <pc:sldMkLst>
          <pc:docMk/>
          <pc:sldMk cId="1380462442" sldId="537"/>
        </pc:sldMkLst>
        <pc:spChg chg="add">
          <ac:chgData name="Paka, Anil Kumar" userId="b7f51682-2f6f-4600-85c9-bdc868609135" providerId="ADAL" clId="{E4636A17-7F69-4EB9-838E-19408C7446AF}" dt="2020-10-15T18:20:46.317" v="836"/>
          <ac:spMkLst>
            <pc:docMk/>
            <pc:sldMk cId="1380462442" sldId="537"/>
            <ac:spMk id="8" creationId="{9A95E94F-469C-45AB-970B-45E77D09F32E}"/>
          </ac:spMkLst>
        </pc:spChg>
      </pc:sldChg>
      <pc:sldChg chg="addSp modSp add">
        <pc:chgData name="Paka, Anil Kumar" userId="b7f51682-2f6f-4600-85c9-bdc868609135" providerId="ADAL" clId="{E4636A17-7F69-4EB9-838E-19408C7446AF}" dt="2020-10-16T09:04:25.989" v="869" actId="20577"/>
        <pc:sldMkLst>
          <pc:docMk/>
          <pc:sldMk cId="145982962" sldId="538"/>
        </pc:sldMkLst>
        <pc:spChg chg="mod">
          <ac:chgData name="Paka, Anil Kumar" userId="b7f51682-2f6f-4600-85c9-bdc868609135" providerId="ADAL" clId="{E4636A17-7F69-4EB9-838E-19408C7446AF}" dt="2020-10-16T09:04:25.989" v="869" actId="20577"/>
          <ac:spMkLst>
            <pc:docMk/>
            <pc:sldMk cId="145982962" sldId="538"/>
            <ac:spMk id="4" creationId="{00000000-0000-0000-0000-000000000000}"/>
          </ac:spMkLst>
        </pc:spChg>
        <pc:spChg chg="add">
          <ac:chgData name="Paka, Anil Kumar" userId="b7f51682-2f6f-4600-85c9-bdc868609135" providerId="ADAL" clId="{E4636A17-7F69-4EB9-838E-19408C7446AF}" dt="2020-10-15T18:20:48.316" v="837"/>
          <ac:spMkLst>
            <pc:docMk/>
            <pc:sldMk cId="145982962" sldId="538"/>
            <ac:spMk id="6" creationId="{4AABF3C9-01B5-4217-B970-1D38EE33E819}"/>
          </ac:spMkLst>
        </pc:spChg>
      </pc:sldChg>
      <pc:sldChg chg="addSp delSp modSp add">
        <pc:chgData name="Paka, Anil Kumar" userId="b7f51682-2f6f-4600-85c9-bdc868609135" providerId="ADAL" clId="{E4636A17-7F69-4EB9-838E-19408C7446AF}" dt="2020-10-16T16:37:30.147" v="1918" actId="478"/>
        <pc:sldMkLst>
          <pc:docMk/>
          <pc:sldMk cId="3014125265" sldId="539"/>
        </pc:sldMkLst>
        <pc:spChg chg="del">
          <ac:chgData name="Paka, Anil Kumar" userId="b7f51682-2f6f-4600-85c9-bdc868609135" providerId="ADAL" clId="{E4636A17-7F69-4EB9-838E-19408C7446AF}" dt="2020-10-16T15:38:12.828" v="1675" actId="478"/>
          <ac:spMkLst>
            <pc:docMk/>
            <pc:sldMk cId="3014125265" sldId="539"/>
            <ac:spMk id="3" creationId="{00000000-0000-0000-0000-000000000000}"/>
          </ac:spMkLst>
        </pc:spChg>
        <pc:spChg chg="del">
          <ac:chgData name="Paka, Anil Kumar" userId="b7f51682-2f6f-4600-85c9-bdc868609135" providerId="ADAL" clId="{E4636A17-7F69-4EB9-838E-19408C7446AF}" dt="2020-10-16T15:38:14.924" v="1676" actId="478"/>
          <ac:spMkLst>
            <pc:docMk/>
            <pc:sldMk cId="3014125265" sldId="539"/>
            <ac:spMk id="5" creationId="{00000000-0000-0000-0000-000000000000}"/>
          </ac:spMkLst>
        </pc:spChg>
        <pc:spChg chg="del">
          <ac:chgData name="Paka, Anil Kumar" userId="b7f51682-2f6f-4600-85c9-bdc868609135" providerId="ADAL" clId="{E4636A17-7F69-4EB9-838E-19408C7446AF}" dt="2020-10-16T15:38:10.491" v="1674" actId="478"/>
          <ac:spMkLst>
            <pc:docMk/>
            <pc:sldMk cId="3014125265" sldId="539"/>
            <ac:spMk id="6" creationId="{26F58652-9CD9-41B8-B2ED-1DFE7B2646F6}"/>
          </ac:spMkLst>
        </pc:spChg>
        <pc:spChg chg="add">
          <ac:chgData name="Paka, Anil Kumar" userId="b7f51682-2f6f-4600-85c9-bdc868609135" providerId="ADAL" clId="{E4636A17-7F69-4EB9-838E-19408C7446AF}" dt="2020-10-15T18:21:15.042" v="838"/>
          <ac:spMkLst>
            <pc:docMk/>
            <pc:sldMk cId="3014125265" sldId="539"/>
            <ac:spMk id="7" creationId="{777E9A5D-063F-43B2-9BA5-1F2D96CEB0F0}"/>
          </ac:spMkLst>
        </pc:spChg>
        <pc:spChg chg="add del mod">
          <ac:chgData name="Paka, Anil Kumar" userId="b7f51682-2f6f-4600-85c9-bdc868609135" providerId="ADAL" clId="{E4636A17-7F69-4EB9-838E-19408C7446AF}" dt="2020-10-16T15:38:17.066" v="1677" actId="478"/>
          <ac:spMkLst>
            <pc:docMk/>
            <pc:sldMk cId="3014125265" sldId="539"/>
            <ac:spMk id="8" creationId="{A8D1FC12-BE4F-44BB-A426-0A8B7EA05619}"/>
          </ac:spMkLst>
        </pc:spChg>
        <pc:spChg chg="add del">
          <ac:chgData name="Paka, Anil Kumar" userId="b7f51682-2f6f-4600-85c9-bdc868609135" providerId="ADAL" clId="{E4636A17-7F69-4EB9-838E-19408C7446AF}" dt="2020-10-16T16:37:30.147" v="1918" actId="478"/>
          <ac:spMkLst>
            <pc:docMk/>
            <pc:sldMk cId="3014125265" sldId="539"/>
            <ac:spMk id="10" creationId="{79A6D09C-9429-4EAE-8D25-CF7A8025FB4E}"/>
          </ac:spMkLst>
        </pc:spChg>
        <pc:spChg chg="add">
          <ac:chgData name="Paka, Anil Kumar" userId="b7f51682-2f6f-4600-85c9-bdc868609135" providerId="ADAL" clId="{E4636A17-7F69-4EB9-838E-19408C7446AF}" dt="2020-10-16T15:38:18.781" v="1678"/>
          <ac:spMkLst>
            <pc:docMk/>
            <pc:sldMk cId="3014125265" sldId="539"/>
            <ac:spMk id="11" creationId="{85735663-E557-4203-80C3-6845945DC173}"/>
          </ac:spMkLst>
        </pc:spChg>
        <pc:spChg chg="add">
          <ac:chgData name="Paka, Anil Kumar" userId="b7f51682-2f6f-4600-85c9-bdc868609135" providerId="ADAL" clId="{E4636A17-7F69-4EB9-838E-19408C7446AF}" dt="2020-10-16T15:38:18.781" v="1678"/>
          <ac:spMkLst>
            <pc:docMk/>
            <pc:sldMk cId="3014125265" sldId="539"/>
            <ac:spMk id="12" creationId="{62FADE2D-0788-446E-92D6-5F72AFC4F43F}"/>
          </ac:spMkLst>
        </pc:spChg>
        <pc:picChg chg="add">
          <ac:chgData name="Paka, Anil Kumar" userId="b7f51682-2f6f-4600-85c9-bdc868609135" providerId="ADAL" clId="{E4636A17-7F69-4EB9-838E-19408C7446AF}" dt="2020-10-16T15:38:18.781" v="1678"/>
          <ac:picMkLst>
            <pc:docMk/>
            <pc:sldMk cId="3014125265" sldId="539"/>
            <ac:picMk id="9" creationId="{90BC718B-B97B-4E06-A2AC-776A27A1C04D}"/>
          </ac:picMkLst>
        </pc:picChg>
      </pc:sldChg>
      <pc:sldChg chg="addSp modSp add del">
        <pc:chgData name="Paka, Anil Kumar" userId="b7f51682-2f6f-4600-85c9-bdc868609135" providerId="ADAL" clId="{E4636A17-7F69-4EB9-838E-19408C7446AF}" dt="2020-10-16T15:42:53.700" v="1681" actId="2696"/>
        <pc:sldMkLst>
          <pc:docMk/>
          <pc:sldMk cId="1798432307" sldId="540"/>
        </pc:sldMkLst>
        <pc:spChg chg="add mod">
          <ac:chgData name="Paka, Anil Kumar" userId="b7f51682-2f6f-4600-85c9-bdc868609135" providerId="ADAL" clId="{E4636A17-7F69-4EB9-838E-19408C7446AF}" dt="2020-10-15T18:21:34.219" v="843" actId="20577"/>
          <ac:spMkLst>
            <pc:docMk/>
            <pc:sldMk cId="1798432307" sldId="540"/>
            <ac:spMk id="5" creationId="{50D60E29-77E3-4CA1-9E57-A2FE4C999D20}"/>
          </ac:spMkLst>
        </pc:spChg>
        <pc:graphicFrameChg chg="mod">
          <ac:chgData name="Paka, Anil Kumar" userId="b7f51682-2f6f-4600-85c9-bdc868609135" providerId="ADAL" clId="{E4636A17-7F69-4EB9-838E-19408C7446AF}" dt="2020-10-15T18:23:50.939" v="864" actId="12385"/>
          <ac:graphicFrameMkLst>
            <pc:docMk/>
            <pc:sldMk cId="1798432307" sldId="540"/>
            <ac:graphicFrameMk id="6" creationId="{00000000-0000-0000-0000-000000000000}"/>
          </ac:graphicFrameMkLst>
        </pc:graphicFrameChg>
      </pc:sldChg>
      <pc:sldChg chg="addSp modSp add">
        <pc:chgData name="Paka, Anil Kumar" userId="b7f51682-2f6f-4600-85c9-bdc868609135" providerId="ADAL" clId="{E4636A17-7F69-4EB9-838E-19408C7446AF}" dt="2020-10-15T18:23:41.739" v="862" actId="14100"/>
        <pc:sldMkLst>
          <pc:docMk/>
          <pc:sldMk cId="3780363932" sldId="541"/>
        </pc:sldMkLst>
        <pc:spChg chg="add">
          <ac:chgData name="Paka, Anil Kumar" userId="b7f51682-2f6f-4600-85c9-bdc868609135" providerId="ADAL" clId="{E4636A17-7F69-4EB9-838E-19408C7446AF}" dt="2020-10-15T18:21:40.241" v="844"/>
          <ac:spMkLst>
            <pc:docMk/>
            <pc:sldMk cId="3780363932" sldId="541"/>
            <ac:spMk id="4" creationId="{A3771C6F-236D-4B7B-9738-F29C9FCB38E4}"/>
          </ac:spMkLst>
        </pc:spChg>
        <pc:graphicFrameChg chg="mod modGraphic">
          <ac:chgData name="Paka, Anil Kumar" userId="b7f51682-2f6f-4600-85c9-bdc868609135" providerId="ADAL" clId="{E4636A17-7F69-4EB9-838E-19408C7446AF}" dt="2020-10-15T18:23:41.739" v="862" actId="14100"/>
          <ac:graphicFrameMkLst>
            <pc:docMk/>
            <pc:sldMk cId="3780363932" sldId="541"/>
            <ac:graphicFrameMk id="2" creationId="{382FF308-2BAA-4D24-9850-8BE64BDCF71E}"/>
          </ac:graphicFrameMkLst>
        </pc:graphicFrameChg>
      </pc:sldChg>
      <pc:sldChg chg="addSp modSp add">
        <pc:chgData name="Paka, Anil Kumar" userId="b7f51682-2f6f-4600-85c9-bdc868609135" providerId="ADAL" clId="{E4636A17-7F69-4EB9-838E-19408C7446AF}" dt="2020-10-16T15:45:33.589" v="1690" actId="20577"/>
        <pc:sldMkLst>
          <pc:docMk/>
          <pc:sldMk cId="507137214" sldId="543"/>
        </pc:sldMkLst>
        <pc:spChg chg="mod">
          <ac:chgData name="Paka, Anil Kumar" userId="b7f51682-2f6f-4600-85c9-bdc868609135" providerId="ADAL" clId="{E4636A17-7F69-4EB9-838E-19408C7446AF}" dt="2020-10-16T15:45:33.589" v="1690" actId="20577"/>
          <ac:spMkLst>
            <pc:docMk/>
            <pc:sldMk cId="507137214" sldId="543"/>
            <ac:spMk id="4" creationId="{00000000-0000-0000-0000-000000000000}"/>
          </ac:spMkLst>
        </pc:spChg>
        <pc:spChg chg="add">
          <ac:chgData name="Paka, Anil Kumar" userId="b7f51682-2f6f-4600-85c9-bdc868609135" providerId="ADAL" clId="{E4636A17-7F69-4EB9-838E-19408C7446AF}" dt="2020-10-15T18:21:42.209" v="845"/>
          <ac:spMkLst>
            <pc:docMk/>
            <pc:sldMk cId="507137214" sldId="543"/>
            <ac:spMk id="8" creationId="{14343FDD-85D5-4CDA-B4C7-31EEBAF1271B}"/>
          </ac:spMkLst>
        </pc:spChg>
      </pc:sldChg>
      <pc:sldChg chg="addSp modSp add">
        <pc:chgData name="Paka, Anil Kumar" userId="b7f51682-2f6f-4600-85c9-bdc868609135" providerId="ADAL" clId="{E4636A17-7F69-4EB9-838E-19408C7446AF}" dt="2020-10-16T16:38:48.608" v="1920" actId="6549"/>
        <pc:sldMkLst>
          <pc:docMk/>
          <pc:sldMk cId="611086639" sldId="545"/>
        </pc:sldMkLst>
        <pc:spChg chg="mod">
          <ac:chgData name="Paka, Anil Kumar" userId="b7f51682-2f6f-4600-85c9-bdc868609135" providerId="ADAL" clId="{E4636A17-7F69-4EB9-838E-19408C7446AF}" dt="2020-10-16T16:38:48.608" v="1920" actId="6549"/>
          <ac:spMkLst>
            <pc:docMk/>
            <pc:sldMk cId="611086639" sldId="545"/>
            <ac:spMk id="4" creationId="{00000000-0000-0000-0000-000000000000}"/>
          </ac:spMkLst>
        </pc:spChg>
        <pc:spChg chg="add mod">
          <ac:chgData name="Paka, Anil Kumar" userId="b7f51682-2f6f-4600-85c9-bdc868609135" providerId="ADAL" clId="{E4636A17-7F69-4EB9-838E-19408C7446AF}" dt="2020-10-15T18:22:05.099" v="850" actId="20577"/>
          <ac:spMkLst>
            <pc:docMk/>
            <pc:sldMk cId="611086639" sldId="545"/>
            <ac:spMk id="6" creationId="{AB5C0877-1EE6-4942-BBC2-ED1CB10A836D}"/>
          </ac:spMkLst>
        </pc:spChg>
      </pc:sldChg>
      <pc:sldChg chg="addSp modSp add">
        <pc:chgData name="Paka, Anil Kumar" userId="b7f51682-2f6f-4600-85c9-bdc868609135" providerId="ADAL" clId="{E4636A17-7F69-4EB9-838E-19408C7446AF}" dt="2020-10-16T15:49:50.199" v="1749" actId="20577"/>
        <pc:sldMkLst>
          <pc:docMk/>
          <pc:sldMk cId="1926972533" sldId="547"/>
        </pc:sldMkLst>
        <pc:spChg chg="mod">
          <ac:chgData name="Paka, Anil Kumar" userId="b7f51682-2f6f-4600-85c9-bdc868609135" providerId="ADAL" clId="{E4636A17-7F69-4EB9-838E-19408C7446AF}" dt="2020-10-16T15:49:50.199" v="1749" actId="20577"/>
          <ac:spMkLst>
            <pc:docMk/>
            <pc:sldMk cId="1926972533" sldId="547"/>
            <ac:spMk id="8" creationId="{A9CFC3C2-60B4-4ABA-8D39-7850547BFE4E}"/>
          </ac:spMkLst>
        </pc:spChg>
        <pc:spChg chg="add">
          <ac:chgData name="Paka, Anil Kumar" userId="b7f51682-2f6f-4600-85c9-bdc868609135" providerId="ADAL" clId="{E4636A17-7F69-4EB9-838E-19408C7446AF}" dt="2020-10-15T18:22:09.280" v="851"/>
          <ac:spMkLst>
            <pc:docMk/>
            <pc:sldMk cId="1926972533" sldId="547"/>
            <ac:spMk id="10" creationId="{47BAA806-FA05-4E7E-850D-9943462D435C}"/>
          </ac:spMkLst>
        </pc:spChg>
      </pc:sldChg>
      <pc:sldChg chg="addSp delSp modSp add del">
        <pc:chgData name="Paka, Anil Kumar" userId="b7f51682-2f6f-4600-85c9-bdc868609135" providerId="ADAL" clId="{E4636A17-7F69-4EB9-838E-19408C7446AF}" dt="2020-10-15T12:13:12.135" v="654" actId="2696"/>
        <pc:sldMkLst>
          <pc:docMk/>
          <pc:sldMk cId="4238015859" sldId="549"/>
        </pc:sldMkLst>
        <pc:spChg chg="mod">
          <ac:chgData name="Paka, Anil Kumar" userId="b7f51682-2f6f-4600-85c9-bdc868609135" providerId="ADAL" clId="{E4636A17-7F69-4EB9-838E-19408C7446AF}" dt="2020-10-15T08:20:39.067" v="226"/>
          <ac:spMkLst>
            <pc:docMk/>
            <pc:sldMk cId="4238015859" sldId="549"/>
            <ac:spMk id="2" creationId="{00000000-0000-0000-0000-000000000000}"/>
          </ac:spMkLst>
        </pc:spChg>
        <pc:spChg chg="del">
          <ac:chgData name="Paka, Anil Kumar" userId="b7f51682-2f6f-4600-85c9-bdc868609135" providerId="ADAL" clId="{E4636A17-7F69-4EB9-838E-19408C7446AF}" dt="2020-10-15T08:20:42.912" v="227" actId="478"/>
          <ac:spMkLst>
            <pc:docMk/>
            <pc:sldMk cId="4238015859" sldId="549"/>
            <ac:spMk id="3" creationId="{00000000-0000-0000-0000-000000000000}"/>
          </ac:spMkLst>
        </pc:spChg>
        <pc:spChg chg="add del mod">
          <ac:chgData name="Paka, Anil Kumar" userId="b7f51682-2f6f-4600-85c9-bdc868609135" providerId="ADAL" clId="{E4636A17-7F69-4EB9-838E-19408C7446AF}" dt="2020-10-15T08:20:44.826" v="228" actId="478"/>
          <ac:spMkLst>
            <pc:docMk/>
            <pc:sldMk cId="4238015859" sldId="549"/>
            <ac:spMk id="6" creationId="{AE9E464F-71BF-4936-9037-99684B261245}"/>
          </ac:spMkLst>
        </pc:spChg>
      </pc:sldChg>
      <pc:sldChg chg="addSp delSp modSp add del">
        <pc:chgData name="Paka, Anil Kumar" userId="b7f51682-2f6f-4600-85c9-bdc868609135" providerId="ADAL" clId="{E4636A17-7F69-4EB9-838E-19408C7446AF}" dt="2020-10-16T15:18:17.042" v="1608" actId="2696"/>
        <pc:sldMkLst>
          <pc:docMk/>
          <pc:sldMk cId="3139629513" sldId="553"/>
        </pc:sldMkLst>
        <pc:spChg chg="add del">
          <ac:chgData name="Paka, Anil Kumar" userId="b7f51682-2f6f-4600-85c9-bdc868609135" providerId="ADAL" clId="{E4636A17-7F69-4EB9-838E-19408C7446AF}" dt="2020-10-15T18:20:00.169" v="826" actId="478"/>
          <ac:spMkLst>
            <pc:docMk/>
            <pc:sldMk cId="3139629513" sldId="553"/>
            <ac:spMk id="4" creationId="{06899A06-6766-479B-B39F-1F46B0A18D9D}"/>
          </ac:spMkLst>
        </pc:spChg>
        <pc:spChg chg="add">
          <ac:chgData name="Paka, Anil Kumar" userId="b7f51682-2f6f-4600-85c9-bdc868609135" providerId="ADAL" clId="{E4636A17-7F69-4EB9-838E-19408C7446AF}" dt="2020-10-15T18:20:00.561" v="827"/>
          <ac:spMkLst>
            <pc:docMk/>
            <pc:sldMk cId="3139629513" sldId="553"/>
            <ac:spMk id="5" creationId="{82CA0AC7-3BE3-4D1A-9E51-4D69B7AB7FE2}"/>
          </ac:spMkLst>
        </pc:spChg>
        <pc:graphicFrameChg chg="mod modGraphic">
          <ac:chgData name="Paka, Anil Kumar" userId="b7f51682-2f6f-4600-85c9-bdc868609135" providerId="ADAL" clId="{E4636A17-7F69-4EB9-838E-19408C7446AF}" dt="2020-10-16T15:14:58.831" v="1462" actId="20577"/>
          <ac:graphicFrameMkLst>
            <pc:docMk/>
            <pc:sldMk cId="3139629513" sldId="553"/>
            <ac:graphicFrameMk id="10" creationId="{9C0BB927-D7DB-4AA7-9FD4-58C2CAEC8F2D}"/>
          </ac:graphicFrameMkLst>
        </pc:graphicFrameChg>
      </pc:sldChg>
      <pc:sldChg chg="addSp delSp modSp add del">
        <pc:chgData name="Paka, Anil Kumar" userId="b7f51682-2f6f-4600-85c9-bdc868609135" providerId="ADAL" clId="{E4636A17-7F69-4EB9-838E-19408C7446AF}" dt="2020-10-16T16:31:56.042" v="1904" actId="2696"/>
        <pc:sldMkLst>
          <pc:docMk/>
          <pc:sldMk cId="2351662456" sldId="559"/>
        </pc:sldMkLst>
        <pc:spChg chg="add del mod">
          <ac:chgData name="Paka, Anil Kumar" userId="b7f51682-2f6f-4600-85c9-bdc868609135" providerId="ADAL" clId="{E4636A17-7F69-4EB9-838E-19408C7446AF}" dt="2020-10-16T14:55:57.794" v="1317" actId="478"/>
          <ac:spMkLst>
            <pc:docMk/>
            <pc:sldMk cId="2351662456" sldId="559"/>
            <ac:spMk id="2" creationId="{44BAAB1B-F977-4EF3-9355-8049C85DEAA8}"/>
          </ac:spMkLst>
        </pc:spChg>
        <pc:spChg chg="mod">
          <ac:chgData name="Paka, Anil Kumar" userId="b7f51682-2f6f-4600-85c9-bdc868609135" providerId="ADAL" clId="{E4636A17-7F69-4EB9-838E-19408C7446AF}" dt="2020-10-16T14:50:33.703" v="1250" actId="20577"/>
          <ac:spMkLst>
            <pc:docMk/>
            <pc:sldMk cId="2351662456" sldId="559"/>
            <ac:spMk id="4" creationId="{00000000-0000-0000-0000-000000000000}"/>
          </ac:spMkLst>
        </pc:spChg>
        <pc:spChg chg="add del">
          <ac:chgData name="Paka, Anil Kumar" userId="b7f51682-2f6f-4600-85c9-bdc868609135" providerId="ADAL" clId="{E4636A17-7F69-4EB9-838E-19408C7446AF}" dt="2020-10-15T18:19:16.542" v="817"/>
          <ac:spMkLst>
            <pc:docMk/>
            <pc:sldMk cId="2351662456" sldId="559"/>
            <ac:spMk id="7" creationId="{FAF05E62-E749-43CF-A853-D76305FC126E}"/>
          </ac:spMkLst>
        </pc:spChg>
        <pc:spChg chg="del">
          <ac:chgData name="Paka, Anil Kumar" userId="b7f51682-2f6f-4600-85c9-bdc868609135" providerId="ADAL" clId="{E4636A17-7F69-4EB9-838E-19408C7446AF}" dt="2020-10-16T14:56:00.164" v="1319" actId="478"/>
          <ac:spMkLst>
            <pc:docMk/>
            <pc:sldMk cId="2351662456" sldId="559"/>
            <ac:spMk id="29" creationId="{442B2157-7576-4E31-8113-36CEFB839B5D}"/>
          </ac:spMkLst>
        </pc:spChg>
        <pc:graphicFrameChg chg="del">
          <ac:chgData name="Paka, Anil Kumar" userId="b7f51682-2f6f-4600-85c9-bdc868609135" providerId="ADAL" clId="{E4636A17-7F69-4EB9-838E-19408C7446AF}" dt="2020-10-16T14:55:59.028" v="1318" actId="478"/>
          <ac:graphicFrameMkLst>
            <pc:docMk/>
            <pc:sldMk cId="2351662456" sldId="559"/>
            <ac:graphicFrameMk id="8" creationId="{00000000-0000-0000-0000-000000000000}"/>
          </ac:graphicFrameMkLst>
        </pc:graphicFrameChg>
        <pc:picChg chg="add mod modCrop">
          <ac:chgData name="Paka, Anil Kumar" userId="b7f51682-2f6f-4600-85c9-bdc868609135" providerId="ADAL" clId="{E4636A17-7F69-4EB9-838E-19408C7446AF}" dt="2020-10-16T14:56:40.478" v="1324" actId="14100"/>
          <ac:picMkLst>
            <pc:docMk/>
            <pc:sldMk cId="2351662456" sldId="559"/>
            <ac:picMk id="3" creationId="{7C935D88-E2EB-48CD-91BA-EFC8DE2CEB98}"/>
          </ac:picMkLst>
        </pc:picChg>
        <pc:picChg chg="del">
          <ac:chgData name="Paka, Anil Kumar" userId="b7f51682-2f6f-4600-85c9-bdc868609135" providerId="ADAL" clId="{E4636A17-7F69-4EB9-838E-19408C7446AF}" dt="2020-10-16T14:50:37.940" v="1251" actId="478"/>
          <ac:picMkLst>
            <pc:docMk/>
            <pc:sldMk cId="2351662456" sldId="559"/>
            <ac:picMk id="28" creationId="{00000000-0000-0000-0000-000000000000}"/>
          </ac:picMkLst>
        </pc:picChg>
      </pc:sldChg>
      <pc:sldChg chg="addSp modSp add">
        <pc:chgData name="Paka, Anil Kumar" userId="b7f51682-2f6f-4600-85c9-bdc868609135" providerId="ADAL" clId="{E4636A17-7F69-4EB9-838E-19408C7446AF}" dt="2020-10-16T15:45:59.994" v="1738" actId="14100"/>
        <pc:sldMkLst>
          <pc:docMk/>
          <pc:sldMk cId="2673677418" sldId="1650759924"/>
        </pc:sldMkLst>
        <pc:spChg chg="mod">
          <ac:chgData name="Paka, Anil Kumar" userId="b7f51682-2f6f-4600-85c9-bdc868609135" providerId="ADAL" clId="{E4636A17-7F69-4EB9-838E-19408C7446AF}" dt="2020-10-16T15:45:59.994" v="1738" actId="14100"/>
          <ac:spMkLst>
            <pc:docMk/>
            <pc:sldMk cId="2673677418" sldId="1650759924"/>
            <ac:spMk id="2" creationId="{19D658D8-9E57-4D64-B605-82725E92879B}"/>
          </ac:spMkLst>
        </pc:spChg>
        <pc:spChg chg="add mod">
          <ac:chgData name="Paka, Anil Kumar" userId="b7f51682-2f6f-4600-85c9-bdc868609135" providerId="ADAL" clId="{E4636A17-7F69-4EB9-838E-19408C7446AF}" dt="2020-10-15T12:18:25.176" v="749" actId="20577"/>
          <ac:spMkLst>
            <pc:docMk/>
            <pc:sldMk cId="2673677418" sldId="1650759924"/>
            <ac:spMk id="3" creationId="{44A98F39-2129-46FC-8768-B5CEB68DE895}"/>
          </ac:spMkLst>
        </pc:spChg>
        <pc:spChg chg="add">
          <ac:chgData name="Paka, Anil Kumar" userId="b7f51682-2f6f-4600-85c9-bdc868609135" providerId="ADAL" clId="{E4636A17-7F69-4EB9-838E-19408C7446AF}" dt="2020-10-15T18:21:44.083" v="846"/>
          <ac:spMkLst>
            <pc:docMk/>
            <pc:sldMk cId="2673677418" sldId="1650759924"/>
            <ac:spMk id="6" creationId="{649FA5EB-4EB8-408C-83E6-7B300554DACC}"/>
          </ac:spMkLst>
        </pc:spChg>
      </pc:sldChg>
      <pc:sldChg chg="modSp add">
        <pc:chgData name="Paka, Anil Kumar" userId="b7f51682-2f6f-4600-85c9-bdc868609135" providerId="ADAL" clId="{E4636A17-7F69-4EB9-838E-19408C7446AF}" dt="2020-10-16T14:34:13.252" v="878" actId="20577"/>
        <pc:sldMkLst>
          <pc:docMk/>
          <pc:sldMk cId="4074573630" sldId="1650759925"/>
        </pc:sldMkLst>
        <pc:spChg chg="mod">
          <ac:chgData name="Paka, Anil Kumar" userId="b7f51682-2f6f-4600-85c9-bdc868609135" providerId="ADAL" clId="{E4636A17-7F69-4EB9-838E-19408C7446AF}" dt="2020-10-16T14:34:13.252" v="878" actId="20577"/>
          <ac:spMkLst>
            <pc:docMk/>
            <pc:sldMk cId="4074573630" sldId="1650759925"/>
            <ac:spMk id="19" creationId="{00000000-0000-0000-0000-000000000000}"/>
          </ac:spMkLst>
        </pc:spChg>
      </pc:sldChg>
      <pc:sldChg chg="add">
        <pc:chgData name="Paka, Anil Kumar" userId="b7f51682-2f6f-4600-85c9-bdc868609135" providerId="ADAL" clId="{E4636A17-7F69-4EB9-838E-19408C7446AF}" dt="2020-10-15T12:12:37.211" v="284"/>
        <pc:sldMkLst>
          <pc:docMk/>
          <pc:sldMk cId="1385102906" sldId="1650759926"/>
        </pc:sldMkLst>
      </pc:sldChg>
      <pc:sldChg chg="modSp add del">
        <pc:chgData name="Paka, Anil Kumar" userId="b7f51682-2f6f-4600-85c9-bdc868609135" providerId="ADAL" clId="{E4636A17-7F69-4EB9-838E-19408C7446AF}" dt="2020-10-15T18:16:31.600" v="791" actId="2696"/>
        <pc:sldMkLst>
          <pc:docMk/>
          <pc:sldMk cId="3421436674" sldId="1650759930"/>
        </pc:sldMkLst>
        <pc:spChg chg="mod">
          <ac:chgData name="Paka, Anil Kumar" userId="b7f51682-2f6f-4600-85c9-bdc868609135" providerId="ADAL" clId="{E4636A17-7F69-4EB9-838E-19408C7446AF}" dt="2020-10-15T12:16:01.001" v="667" actId="2711"/>
          <ac:spMkLst>
            <pc:docMk/>
            <pc:sldMk cId="3421436674" sldId="1650759930"/>
            <ac:spMk id="9" creationId="{00000000-0000-0000-0000-000000000000}"/>
          </ac:spMkLst>
        </pc:spChg>
      </pc:sldChg>
      <pc:sldChg chg="addSp add ord">
        <pc:chgData name="Paka, Anil Kumar" userId="b7f51682-2f6f-4600-85c9-bdc868609135" providerId="ADAL" clId="{E4636A17-7F69-4EB9-838E-19408C7446AF}" dt="2020-10-16T16:18:18.576" v="1802"/>
        <pc:sldMkLst>
          <pc:docMk/>
          <pc:sldMk cId="540319300" sldId="1650759932"/>
        </pc:sldMkLst>
        <pc:spChg chg="add">
          <ac:chgData name="Paka, Anil Kumar" userId="b7f51682-2f6f-4600-85c9-bdc868609135" providerId="ADAL" clId="{E4636A17-7F69-4EB9-838E-19408C7446AF}" dt="2020-10-15T18:22:46.179" v="858"/>
          <ac:spMkLst>
            <pc:docMk/>
            <pc:sldMk cId="540319300" sldId="1650759932"/>
            <ac:spMk id="5" creationId="{048B6EA2-2A68-458A-9DDD-04E15F09388D}"/>
          </ac:spMkLst>
        </pc:spChg>
      </pc:sldChg>
      <pc:sldChg chg="addSp modSp add">
        <pc:chgData name="Paka, Anil Kumar" userId="b7f51682-2f6f-4600-85c9-bdc868609135" providerId="ADAL" clId="{E4636A17-7F69-4EB9-838E-19408C7446AF}" dt="2020-10-15T18:15:56.941" v="789"/>
        <pc:sldMkLst>
          <pc:docMk/>
          <pc:sldMk cId="3187244785" sldId="1650759935"/>
        </pc:sldMkLst>
        <pc:spChg chg="mod">
          <ac:chgData name="Paka, Anil Kumar" userId="b7f51682-2f6f-4600-85c9-bdc868609135" providerId="ADAL" clId="{E4636A17-7F69-4EB9-838E-19408C7446AF}" dt="2020-10-15T12:29:29.762" v="773" actId="404"/>
          <ac:spMkLst>
            <pc:docMk/>
            <pc:sldMk cId="3187244785" sldId="1650759935"/>
            <ac:spMk id="3" creationId="{ADE39377-E211-4FD3-B8A1-DCEE65867F2A}"/>
          </ac:spMkLst>
        </pc:spChg>
        <pc:spChg chg="mod">
          <ac:chgData name="Paka, Anil Kumar" userId="b7f51682-2f6f-4600-85c9-bdc868609135" providerId="ADAL" clId="{E4636A17-7F69-4EB9-838E-19408C7446AF}" dt="2020-10-15T12:13:26.183" v="660" actId="255"/>
          <ac:spMkLst>
            <pc:docMk/>
            <pc:sldMk cId="3187244785" sldId="1650759935"/>
            <ac:spMk id="4" creationId="{00000000-0000-0000-0000-000000000000}"/>
          </ac:spMkLst>
        </pc:spChg>
        <pc:spChg chg="add">
          <ac:chgData name="Paka, Anil Kumar" userId="b7f51682-2f6f-4600-85c9-bdc868609135" providerId="ADAL" clId="{E4636A17-7F69-4EB9-838E-19408C7446AF}" dt="2020-10-15T18:15:56.941" v="789"/>
          <ac:spMkLst>
            <pc:docMk/>
            <pc:sldMk cId="3187244785" sldId="1650759935"/>
            <ac:spMk id="5" creationId="{6CA20FBE-CBF6-481D-893E-DCF822DB6DE1}"/>
          </ac:spMkLst>
        </pc:spChg>
      </pc:sldChg>
      <pc:sldChg chg="modSp add">
        <pc:chgData name="Paka, Anil Kumar" userId="b7f51682-2f6f-4600-85c9-bdc868609135" providerId="ADAL" clId="{E4636A17-7F69-4EB9-838E-19408C7446AF}" dt="2020-10-15T12:15:20.497" v="661" actId="255"/>
        <pc:sldMkLst>
          <pc:docMk/>
          <pc:sldMk cId="3722001038" sldId="1650759936"/>
        </pc:sldMkLst>
        <pc:spChg chg="mod">
          <ac:chgData name="Paka, Anil Kumar" userId="b7f51682-2f6f-4600-85c9-bdc868609135" providerId="ADAL" clId="{E4636A17-7F69-4EB9-838E-19408C7446AF}" dt="2020-10-15T12:15:20.497" v="661" actId="255"/>
          <ac:spMkLst>
            <pc:docMk/>
            <pc:sldMk cId="3722001038" sldId="1650759936"/>
            <ac:spMk id="5" creationId="{00000000-0000-0000-0000-000000000000}"/>
          </ac:spMkLst>
        </pc:spChg>
      </pc:sldChg>
      <pc:sldChg chg="addSp delSp add del">
        <pc:chgData name="Paka, Anil Kumar" userId="b7f51682-2f6f-4600-85c9-bdc868609135" providerId="ADAL" clId="{E4636A17-7F69-4EB9-838E-19408C7446AF}" dt="2020-10-16T16:35:51.627" v="1914" actId="2696"/>
        <pc:sldMkLst>
          <pc:docMk/>
          <pc:sldMk cId="1977645839" sldId="1650759937"/>
        </pc:sldMkLst>
        <pc:spChg chg="add del">
          <ac:chgData name="Paka, Anil Kumar" userId="b7f51682-2f6f-4600-85c9-bdc868609135" providerId="ADAL" clId="{E4636A17-7F69-4EB9-838E-19408C7446AF}" dt="2020-10-15T18:19:14.995" v="814"/>
          <ac:spMkLst>
            <pc:docMk/>
            <pc:sldMk cId="1977645839" sldId="1650759937"/>
            <ac:spMk id="27" creationId="{146795C0-CC32-4F0B-A73C-C7257CC12AFC}"/>
          </ac:spMkLst>
        </pc:spChg>
      </pc:sldChg>
      <pc:sldChg chg="addSp delSp modSp add">
        <pc:chgData name="Paka, Anil Kumar" userId="b7f51682-2f6f-4600-85c9-bdc868609135" providerId="ADAL" clId="{E4636A17-7F69-4EB9-838E-19408C7446AF}" dt="2020-10-15T18:19:16.076" v="816"/>
        <pc:sldMkLst>
          <pc:docMk/>
          <pc:sldMk cId="4091329665" sldId="1650759938"/>
        </pc:sldMkLst>
        <pc:spChg chg="add del">
          <ac:chgData name="Paka, Anil Kumar" userId="b7f51682-2f6f-4600-85c9-bdc868609135" providerId="ADAL" clId="{E4636A17-7F69-4EB9-838E-19408C7446AF}" dt="2020-10-15T18:19:16.076" v="816"/>
          <ac:spMkLst>
            <pc:docMk/>
            <pc:sldMk cId="4091329665" sldId="1650759938"/>
            <ac:spMk id="6" creationId="{7C5F4F61-4605-4899-8843-381C623F42B4}"/>
          </ac:spMkLst>
        </pc:spChg>
        <pc:graphicFrameChg chg="mod">
          <ac:chgData name="Paka, Anil Kumar" userId="b7f51682-2f6f-4600-85c9-bdc868609135" providerId="ADAL" clId="{E4636A17-7F69-4EB9-838E-19408C7446AF}" dt="2020-10-15T12:16:13.172" v="669" actId="14100"/>
          <ac:graphicFrameMkLst>
            <pc:docMk/>
            <pc:sldMk cId="4091329665" sldId="1650759938"/>
            <ac:graphicFrameMk id="11" creationId="{00000000-0000-0000-0000-000000000000}"/>
          </ac:graphicFrameMkLst>
        </pc:graphicFrameChg>
      </pc:sldChg>
      <pc:sldChg chg="modSp add del">
        <pc:chgData name="Paka, Anil Kumar" userId="b7f51682-2f6f-4600-85c9-bdc868609135" providerId="ADAL" clId="{E4636A17-7F69-4EB9-838E-19408C7446AF}" dt="2020-10-16T14:39:28.067" v="912" actId="2696"/>
        <pc:sldMkLst>
          <pc:docMk/>
          <pc:sldMk cId="4160754307" sldId="1650759939"/>
        </pc:sldMkLst>
        <pc:graphicFrameChg chg="modGraphic">
          <ac:chgData name="Paka, Anil Kumar" userId="b7f51682-2f6f-4600-85c9-bdc868609135" providerId="ADAL" clId="{E4636A17-7F69-4EB9-838E-19408C7446AF}" dt="2020-10-16T14:38:37.684" v="910" actId="20577"/>
          <ac:graphicFrameMkLst>
            <pc:docMk/>
            <pc:sldMk cId="4160754307" sldId="1650759939"/>
            <ac:graphicFrameMk id="24" creationId="{00000000-0000-0000-0000-000000000000}"/>
          </ac:graphicFrameMkLst>
        </pc:graphicFrameChg>
      </pc:sldChg>
      <pc:sldChg chg="addSp add del">
        <pc:chgData name="Paka, Anil Kumar" userId="b7f51682-2f6f-4600-85c9-bdc868609135" providerId="ADAL" clId="{E4636A17-7F69-4EB9-838E-19408C7446AF}" dt="2020-10-16T14:58:29.258" v="1408" actId="2696"/>
        <pc:sldMkLst>
          <pc:docMk/>
          <pc:sldMk cId="1157471756" sldId="1650759940"/>
        </pc:sldMkLst>
        <pc:spChg chg="add">
          <ac:chgData name="Paka, Anil Kumar" userId="b7f51682-2f6f-4600-85c9-bdc868609135" providerId="ADAL" clId="{E4636A17-7F69-4EB9-838E-19408C7446AF}" dt="2020-10-15T12:16:37.884" v="680"/>
          <ac:spMkLst>
            <pc:docMk/>
            <pc:sldMk cId="1157471756" sldId="1650759940"/>
            <ac:spMk id="5" creationId="{2F5074F6-4973-4AE1-AAD4-8ADA41E5E49C}"/>
          </ac:spMkLst>
        </pc:spChg>
      </pc:sldChg>
      <pc:sldChg chg="modSp add">
        <pc:chgData name="Paka, Anil Kumar" userId="b7f51682-2f6f-4600-85c9-bdc868609135" providerId="ADAL" clId="{E4636A17-7F69-4EB9-838E-19408C7446AF}" dt="2020-10-15T12:16:55.630" v="682" actId="255"/>
        <pc:sldMkLst>
          <pc:docMk/>
          <pc:sldMk cId="1125635335" sldId="1650759941"/>
        </pc:sldMkLst>
        <pc:spChg chg="mod">
          <ac:chgData name="Paka, Anil Kumar" userId="b7f51682-2f6f-4600-85c9-bdc868609135" providerId="ADAL" clId="{E4636A17-7F69-4EB9-838E-19408C7446AF}" dt="2020-10-15T12:16:55.630" v="682" actId="255"/>
          <ac:spMkLst>
            <pc:docMk/>
            <pc:sldMk cId="1125635335" sldId="1650759941"/>
            <ac:spMk id="5" creationId="{00000000-0000-0000-0000-000000000000}"/>
          </ac:spMkLst>
        </pc:spChg>
      </pc:sldChg>
      <pc:sldChg chg="add">
        <pc:chgData name="Paka, Anil Kumar" userId="b7f51682-2f6f-4600-85c9-bdc868609135" providerId="ADAL" clId="{E4636A17-7F69-4EB9-838E-19408C7446AF}" dt="2020-10-15T12:12:37.211" v="284"/>
        <pc:sldMkLst>
          <pc:docMk/>
          <pc:sldMk cId="1147858679" sldId="1650759942"/>
        </pc:sldMkLst>
      </pc:sldChg>
      <pc:sldChg chg="addSp delSp modSp add del">
        <pc:chgData name="Paka, Anil Kumar" userId="b7f51682-2f6f-4600-85c9-bdc868609135" providerId="ADAL" clId="{E4636A17-7F69-4EB9-838E-19408C7446AF}" dt="2020-10-16T15:26:47.136" v="1631" actId="2696"/>
        <pc:sldMkLst>
          <pc:docMk/>
          <pc:sldMk cId="1468839937" sldId="1650759943"/>
        </pc:sldMkLst>
        <pc:spChg chg="add del mod">
          <ac:chgData name="Paka, Anil Kumar" userId="b7f51682-2f6f-4600-85c9-bdc868609135" providerId="ADAL" clId="{E4636A17-7F69-4EB9-838E-19408C7446AF}" dt="2020-10-15T18:20:33.152" v="834" actId="20577"/>
          <ac:spMkLst>
            <pc:docMk/>
            <pc:sldMk cId="1468839937" sldId="1650759943"/>
            <ac:spMk id="4" creationId="{010A4969-7DAC-43AC-91F6-CB17B058E4BB}"/>
          </ac:spMkLst>
        </pc:spChg>
        <pc:graphicFrameChg chg="mod">
          <ac:chgData name="Paka, Anil Kumar" userId="b7f51682-2f6f-4600-85c9-bdc868609135" providerId="ADAL" clId="{E4636A17-7F69-4EB9-838E-19408C7446AF}" dt="2020-10-15T18:24:04.229" v="866" actId="12385"/>
          <ac:graphicFrameMkLst>
            <pc:docMk/>
            <pc:sldMk cId="1468839937" sldId="1650759943"/>
            <ac:graphicFrameMk id="10" creationId="{9C0BB927-D7DB-4AA7-9FD4-58C2CAEC8F2D}"/>
          </ac:graphicFrameMkLst>
        </pc:graphicFrameChg>
      </pc:sldChg>
      <pc:sldChg chg="add">
        <pc:chgData name="Paka, Anil Kumar" userId="b7f51682-2f6f-4600-85c9-bdc868609135" providerId="ADAL" clId="{E4636A17-7F69-4EB9-838E-19408C7446AF}" dt="2020-10-15T12:12:37.211" v="284"/>
        <pc:sldMkLst>
          <pc:docMk/>
          <pc:sldMk cId="1714791410" sldId="1650759944"/>
        </pc:sldMkLst>
      </pc:sldChg>
      <pc:sldChg chg="addSp modSp add ord">
        <pc:chgData name="Paka, Anil Kumar" userId="b7f51682-2f6f-4600-85c9-bdc868609135" providerId="ADAL" clId="{E4636A17-7F69-4EB9-838E-19408C7446AF}" dt="2020-10-16T15:37:00.775" v="1673"/>
        <pc:sldMkLst>
          <pc:docMk/>
          <pc:sldMk cId="2823855547" sldId="1650759945"/>
        </pc:sldMkLst>
        <pc:spChg chg="mod">
          <ac:chgData name="Paka, Anil Kumar" userId="b7f51682-2f6f-4600-85c9-bdc868609135" providerId="ADAL" clId="{E4636A17-7F69-4EB9-838E-19408C7446AF}" dt="2020-10-15T12:12:37.643" v="285" actId="27636"/>
          <ac:spMkLst>
            <pc:docMk/>
            <pc:sldMk cId="2823855547" sldId="1650759945"/>
            <ac:spMk id="3" creationId="{E4A88DF7-F7F1-4F6E-A773-EF3501C8485A}"/>
          </ac:spMkLst>
        </pc:spChg>
        <pc:spChg chg="add">
          <ac:chgData name="Paka, Anil Kumar" userId="b7f51682-2f6f-4600-85c9-bdc868609135" providerId="ADAL" clId="{E4636A17-7F69-4EB9-838E-19408C7446AF}" dt="2020-10-15T18:21:17.203" v="839"/>
          <ac:spMkLst>
            <pc:docMk/>
            <pc:sldMk cId="2823855547" sldId="1650759945"/>
            <ac:spMk id="5" creationId="{1266C58D-B3F5-461A-ACE3-AE3770FA1731}"/>
          </ac:spMkLst>
        </pc:spChg>
        <pc:graphicFrameChg chg="mod">
          <ac:chgData name="Paka, Anil Kumar" userId="b7f51682-2f6f-4600-85c9-bdc868609135" providerId="ADAL" clId="{E4636A17-7F69-4EB9-838E-19408C7446AF}" dt="2020-10-15T18:23:56.405" v="865" actId="12385"/>
          <ac:graphicFrameMkLst>
            <pc:docMk/>
            <pc:sldMk cId="2823855547" sldId="1650759945"/>
            <ac:graphicFrameMk id="10" creationId="{1FE50A71-D151-46A5-9CD6-AA14C687F94A}"/>
          </ac:graphicFrameMkLst>
        </pc:graphicFrameChg>
      </pc:sldChg>
      <pc:sldChg chg="add">
        <pc:chgData name="Paka, Anil Kumar" userId="b7f51682-2f6f-4600-85c9-bdc868609135" providerId="ADAL" clId="{E4636A17-7F69-4EB9-838E-19408C7446AF}" dt="2020-10-15T12:12:37.211" v="284"/>
        <pc:sldMkLst>
          <pc:docMk/>
          <pc:sldMk cId="396241225" sldId="1650759946"/>
        </pc:sldMkLst>
      </pc:sldChg>
      <pc:sldChg chg="addSp delSp modSp add">
        <pc:chgData name="Paka, Anil Kumar" userId="b7f51682-2f6f-4600-85c9-bdc868609135" providerId="ADAL" clId="{E4636A17-7F69-4EB9-838E-19408C7446AF}" dt="2020-10-16T15:44:16.573" v="1688" actId="255"/>
        <pc:sldMkLst>
          <pc:docMk/>
          <pc:sldMk cId="852042497" sldId="1650759947"/>
        </pc:sldMkLst>
        <pc:graphicFrameChg chg="del mod">
          <ac:chgData name="Paka, Anil Kumar" userId="b7f51682-2f6f-4600-85c9-bdc868609135" providerId="ADAL" clId="{E4636A17-7F69-4EB9-838E-19408C7446AF}" dt="2020-10-16T15:43:52.036" v="1682" actId="478"/>
          <ac:graphicFrameMkLst>
            <pc:docMk/>
            <pc:sldMk cId="852042497" sldId="1650759947"/>
            <ac:graphicFrameMk id="2" creationId="{00000000-0000-0000-0000-000000000000}"/>
          </ac:graphicFrameMkLst>
        </pc:graphicFrameChg>
        <pc:graphicFrameChg chg="add mod modGraphic">
          <ac:chgData name="Paka, Anil Kumar" userId="b7f51682-2f6f-4600-85c9-bdc868609135" providerId="ADAL" clId="{E4636A17-7F69-4EB9-838E-19408C7446AF}" dt="2020-10-16T15:44:16.573" v="1688" actId="255"/>
          <ac:graphicFrameMkLst>
            <pc:docMk/>
            <pc:sldMk cId="852042497" sldId="1650759947"/>
            <ac:graphicFrameMk id="5" creationId="{5709B6C8-E9A5-428F-9277-6A84B63433E2}"/>
          </ac:graphicFrameMkLst>
        </pc:graphicFrameChg>
      </pc:sldChg>
      <pc:sldChg chg="addSp delSp add">
        <pc:chgData name="Paka, Anil Kumar" userId="b7f51682-2f6f-4600-85c9-bdc868609135" providerId="ADAL" clId="{E4636A17-7F69-4EB9-838E-19408C7446AF}" dt="2020-10-15T18:22:38.378" v="857"/>
        <pc:sldMkLst>
          <pc:docMk/>
          <pc:sldMk cId="1439365393" sldId="1650759948"/>
        </pc:sldMkLst>
        <pc:spChg chg="del">
          <ac:chgData name="Paka, Anil Kumar" userId="b7f51682-2f6f-4600-85c9-bdc868609135" providerId="ADAL" clId="{E4636A17-7F69-4EB9-838E-19408C7446AF}" dt="2020-10-15T18:22:38.011" v="856" actId="478"/>
          <ac:spMkLst>
            <pc:docMk/>
            <pc:sldMk cId="1439365393" sldId="1650759948"/>
            <ac:spMk id="55" creationId="{00000000-0000-0000-0000-000000000000}"/>
          </ac:spMkLst>
        </pc:spChg>
        <pc:spChg chg="add">
          <ac:chgData name="Paka, Anil Kumar" userId="b7f51682-2f6f-4600-85c9-bdc868609135" providerId="ADAL" clId="{E4636A17-7F69-4EB9-838E-19408C7446AF}" dt="2020-10-15T18:22:38.378" v="857"/>
          <ac:spMkLst>
            <pc:docMk/>
            <pc:sldMk cId="1439365393" sldId="1650759948"/>
            <ac:spMk id="56" creationId="{368E7B81-B4C5-45A7-8D03-4DF7AD0A2376}"/>
          </ac:spMkLst>
        </pc:spChg>
      </pc:sldChg>
      <pc:sldChg chg="add">
        <pc:chgData name="Paka, Anil Kumar" userId="b7f51682-2f6f-4600-85c9-bdc868609135" providerId="ADAL" clId="{E4636A17-7F69-4EB9-838E-19408C7446AF}" dt="2020-10-15T12:12:37.211" v="284"/>
        <pc:sldMkLst>
          <pc:docMk/>
          <pc:sldMk cId="3916541020" sldId="1650759949"/>
        </pc:sldMkLst>
      </pc:sldChg>
      <pc:sldChg chg="addSp delSp modSp add">
        <pc:chgData name="Paka, Anil Kumar" userId="b7f51682-2f6f-4600-85c9-bdc868609135" providerId="ADAL" clId="{E4636A17-7F69-4EB9-838E-19408C7446AF}" dt="2020-10-16T15:20:19.670" v="1628" actId="167"/>
        <pc:sldMkLst>
          <pc:docMk/>
          <pc:sldMk cId="2818897810" sldId="1650759950"/>
        </pc:sldMkLst>
        <pc:spChg chg="mod ord">
          <ac:chgData name="Paka, Anil Kumar" userId="b7f51682-2f6f-4600-85c9-bdc868609135" providerId="ADAL" clId="{E4636A17-7F69-4EB9-838E-19408C7446AF}" dt="2020-10-16T15:20:01.411" v="1626" actId="20577"/>
          <ac:spMkLst>
            <pc:docMk/>
            <pc:sldMk cId="2818897810" sldId="1650759950"/>
            <ac:spMk id="3" creationId="{D8D344D3-2990-443D-9EF9-A7826AC4BDB8}"/>
          </ac:spMkLst>
        </pc:spChg>
        <pc:spChg chg="add del">
          <ac:chgData name="Paka, Anil Kumar" userId="b7f51682-2f6f-4600-85c9-bdc868609135" providerId="ADAL" clId="{E4636A17-7F69-4EB9-838E-19408C7446AF}" dt="2020-10-15T18:20:09.580" v="830" actId="478"/>
          <ac:spMkLst>
            <pc:docMk/>
            <pc:sldMk cId="2818897810" sldId="1650759950"/>
            <ac:spMk id="9" creationId="{5023D500-318A-4525-9FB7-FFFC92531FF4}"/>
          </ac:spMkLst>
        </pc:spChg>
        <pc:spChg chg="add">
          <ac:chgData name="Paka, Anil Kumar" userId="b7f51682-2f6f-4600-85c9-bdc868609135" providerId="ADAL" clId="{E4636A17-7F69-4EB9-838E-19408C7446AF}" dt="2020-10-15T18:20:10.023" v="831"/>
          <ac:spMkLst>
            <pc:docMk/>
            <pc:sldMk cId="2818897810" sldId="1650759950"/>
            <ac:spMk id="10" creationId="{6087E1A1-9D63-4B5D-BE5C-1BF566CD5C43}"/>
          </ac:spMkLst>
        </pc:spChg>
        <pc:graphicFrameChg chg="del">
          <ac:chgData name="Paka, Anil Kumar" userId="b7f51682-2f6f-4600-85c9-bdc868609135" providerId="ADAL" clId="{E4636A17-7F69-4EB9-838E-19408C7446AF}" dt="2020-10-15T12:47:59.097" v="775" actId="478"/>
          <ac:graphicFrameMkLst>
            <pc:docMk/>
            <pc:sldMk cId="2818897810" sldId="1650759950"/>
            <ac:graphicFrameMk id="4" creationId="{00000000-0000-0000-0000-000000000000}"/>
          </ac:graphicFrameMkLst>
        </pc:graphicFrameChg>
        <pc:picChg chg="add mod ord">
          <ac:chgData name="Paka, Anil Kumar" userId="b7f51682-2f6f-4600-85c9-bdc868609135" providerId="ADAL" clId="{E4636A17-7F69-4EB9-838E-19408C7446AF}" dt="2020-10-16T15:20:19.670" v="1628" actId="167"/>
          <ac:picMkLst>
            <pc:docMk/>
            <pc:sldMk cId="2818897810" sldId="1650759950"/>
            <ac:picMk id="2" creationId="{98ECF624-43A6-4BF3-B2E0-6D4AC4E3469E}"/>
          </ac:picMkLst>
        </pc:picChg>
        <pc:picChg chg="add del">
          <ac:chgData name="Paka, Anil Kumar" userId="b7f51682-2f6f-4600-85c9-bdc868609135" providerId="ADAL" clId="{E4636A17-7F69-4EB9-838E-19408C7446AF}" dt="2020-10-16T15:19:39.739" v="1614" actId="478"/>
          <ac:picMkLst>
            <pc:docMk/>
            <pc:sldMk cId="2818897810" sldId="1650759950"/>
            <ac:picMk id="8" creationId="{E2028960-4D19-4976-988B-EC153C114396}"/>
          </ac:picMkLst>
        </pc:picChg>
      </pc:sldChg>
      <pc:sldChg chg="addSp delSp add del">
        <pc:chgData name="Paka, Anil Kumar" userId="b7f51682-2f6f-4600-85c9-bdc868609135" providerId="ADAL" clId="{E4636A17-7F69-4EB9-838E-19408C7446AF}" dt="2020-10-16T10:06:33.604" v="871" actId="2696"/>
        <pc:sldMkLst>
          <pc:docMk/>
          <pc:sldMk cId="3630120019" sldId="1650759951"/>
        </pc:sldMkLst>
        <pc:spChg chg="add del">
          <ac:chgData name="Paka, Anil Kumar" userId="b7f51682-2f6f-4600-85c9-bdc868609135" providerId="ADAL" clId="{E4636A17-7F69-4EB9-838E-19408C7446AF}" dt="2020-10-15T18:19:15.521" v="815"/>
          <ac:spMkLst>
            <pc:docMk/>
            <pc:sldMk cId="3630120019" sldId="1650759951"/>
            <ac:spMk id="10" creationId="{9DE8B484-202F-4FEF-8C6B-E1B966D44026}"/>
          </ac:spMkLst>
        </pc:spChg>
      </pc:sldChg>
      <pc:sldChg chg="add">
        <pc:chgData name="Paka, Anil Kumar" userId="b7f51682-2f6f-4600-85c9-bdc868609135" providerId="ADAL" clId="{E4636A17-7F69-4EB9-838E-19408C7446AF}" dt="2020-10-15T18:23:26.141" v="859"/>
        <pc:sldMkLst>
          <pc:docMk/>
          <pc:sldMk cId="2769957451" sldId="1650759952"/>
        </pc:sldMkLst>
      </pc:sldChg>
      <pc:sldChg chg="modSp add">
        <pc:chgData name="Paka, Anil Kumar" userId="b7f51682-2f6f-4600-85c9-bdc868609135" providerId="ADAL" clId="{E4636A17-7F69-4EB9-838E-19408C7446AF}" dt="2020-10-16T14:34:29.513" v="890" actId="20577"/>
        <pc:sldMkLst>
          <pc:docMk/>
          <pc:sldMk cId="2582756182" sldId="1650759953"/>
        </pc:sldMkLst>
        <pc:spChg chg="mod">
          <ac:chgData name="Paka, Anil Kumar" userId="b7f51682-2f6f-4600-85c9-bdc868609135" providerId="ADAL" clId="{E4636A17-7F69-4EB9-838E-19408C7446AF}" dt="2020-10-16T14:34:29.513" v="890" actId="20577"/>
          <ac:spMkLst>
            <pc:docMk/>
            <pc:sldMk cId="2582756182" sldId="1650759953"/>
            <ac:spMk id="9" creationId="{00000000-0000-0000-0000-000000000000}"/>
          </ac:spMkLst>
        </pc:spChg>
        <pc:spChg chg="mod">
          <ac:chgData name="Paka, Anil Kumar" userId="b7f51682-2f6f-4600-85c9-bdc868609135" providerId="ADAL" clId="{E4636A17-7F69-4EB9-838E-19408C7446AF}" dt="2020-10-16T14:34:22.313" v="883" actId="20577"/>
          <ac:spMkLst>
            <pc:docMk/>
            <pc:sldMk cId="2582756182" sldId="1650759953"/>
            <ac:spMk id="11" creationId="{00000000-0000-0000-0000-000000000000}"/>
          </ac:spMkLst>
        </pc:spChg>
      </pc:sldChg>
      <pc:sldChg chg="addSp delSp modSp add">
        <pc:chgData name="Paka, Anil Kumar" userId="b7f51682-2f6f-4600-85c9-bdc868609135" providerId="ADAL" clId="{E4636A17-7F69-4EB9-838E-19408C7446AF}" dt="2020-10-16T16:31:48.315" v="1903" actId="14100"/>
        <pc:sldMkLst>
          <pc:docMk/>
          <pc:sldMk cId="2696338476" sldId="1650759954"/>
        </pc:sldMkLst>
        <pc:spChg chg="del">
          <ac:chgData name="Paka, Anil Kumar" userId="b7f51682-2f6f-4600-85c9-bdc868609135" providerId="ADAL" clId="{E4636A17-7F69-4EB9-838E-19408C7446AF}" dt="2020-10-16T14:54:11.683" v="1310" actId="478"/>
          <ac:spMkLst>
            <pc:docMk/>
            <pc:sldMk cId="2696338476" sldId="1650759954"/>
            <ac:spMk id="2" creationId="{44BAAB1B-F977-4EF3-9355-8049C85DEAA8}"/>
          </ac:spMkLst>
        </pc:spChg>
        <pc:spChg chg="mod">
          <ac:chgData name="Paka, Anil Kumar" userId="b7f51682-2f6f-4600-85c9-bdc868609135" providerId="ADAL" clId="{E4636A17-7F69-4EB9-838E-19408C7446AF}" dt="2020-10-16T16:31:27.744" v="1897" actId="14100"/>
          <ac:spMkLst>
            <pc:docMk/>
            <pc:sldMk cId="2696338476" sldId="1650759954"/>
            <ac:spMk id="4" creationId="{00000000-0000-0000-0000-000000000000}"/>
          </ac:spMkLst>
        </pc:spChg>
        <pc:spChg chg="add mod">
          <ac:chgData name="Paka, Anil Kumar" userId="b7f51682-2f6f-4600-85c9-bdc868609135" providerId="ADAL" clId="{E4636A17-7F69-4EB9-838E-19408C7446AF}" dt="2020-10-16T16:31:48.315" v="1903" actId="14100"/>
          <ac:spMkLst>
            <pc:docMk/>
            <pc:sldMk cId="2696338476" sldId="1650759954"/>
            <ac:spMk id="9" creationId="{1159A2D9-18E8-427D-973E-EB0589035F9F}"/>
          </ac:spMkLst>
        </pc:spChg>
        <pc:spChg chg="del">
          <ac:chgData name="Paka, Anil Kumar" userId="b7f51682-2f6f-4600-85c9-bdc868609135" providerId="ADAL" clId="{E4636A17-7F69-4EB9-838E-19408C7446AF}" dt="2020-10-16T14:54:13.216" v="1311" actId="478"/>
          <ac:spMkLst>
            <pc:docMk/>
            <pc:sldMk cId="2696338476" sldId="1650759954"/>
            <ac:spMk id="29" creationId="{442B2157-7576-4E31-8113-36CEFB839B5D}"/>
          </ac:spMkLst>
        </pc:spChg>
        <pc:graphicFrameChg chg="del">
          <ac:chgData name="Paka, Anil Kumar" userId="b7f51682-2f6f-4600-85c9-bdc868609135" providerId="ADAL" clId="{E4636A17-7F69-4EB9-838E-19408C7446AF}" dt="2020-10-16T14:54:10.217" v="1309" actId="478"/>
          <ac:graphicFrameMkLst>
            <pc:docMk/>
            <pc:sldMk cId="2696338476" sldId="1650759954"/>
            <ac:graphicFrameMk id="8" creationId="{00000000-0000-0000-0000-000000000000}"/>
          </ac:graphicFrameMkLst>
        </pc:graphicFrameChg>
        <pc:picChg chg="add mod modCrop">
          <ac:chgData name="Paka, Anil Kumar" userId="b7f51682-2f6f-4600-85c9-bdc868609135" providerId="ADAL" clId="{E4636A17-7F69-4EB9-838E-19408C7446AF}" dt="2020-10-16T14:54:41.202" v="1316" actId="14100"/>
          <ac:picMkLst>
            <pc:docMk/>
            <pc:sldMk cId="2696338476" sldId="1650759954"/>
            <ac:picMk id="3" creationId="{CD584084-0262-4B59-92B6-7C59AE5F12B2}"/>
          </ac:picMkLst>
        </pc:picChg>
        <pc:picChg chg="add mod">
          <ac:chgData name="Paka, Anil Kumar" userId="b7f51682-2f6f-4600-85c9-bdc868609135" providerId="ADAL" clId="{E4636A17-7F69-4EB9-838E-19408C7446AF}" dt="2020-10-16T16:31:33.361" v="1899" actId="1076"/>
          <ac:picMkLst>
            <pc:docMk/>
            <pc:sldMk cId="2696338476" sldId="1650759954"/>
            <ac:picMk id="10" creationId="{F9BF0B75-4EAC-4854-9DEF-1898DD3A4B6D}"/>
          </ac:picMkLst>
        </pc:picChg>
      </pc:sldChg>
      <pc:sldChg chg="addSp delSp modSp add">
        <pc:chgData name="Paka, Anil Kumar" userId="b7f51682-2f6f-4600-85c9-bdc868609135" providerId="ADAL" clId="{E4636A17-7F69-4EB9-838E-19408C7446AF}" dt="2020-10-16T14:52:57.996" v="1308" actId="14100"/>
        <pc:sldMkLst>
          <pc:docMk/>
          <pc:sldMk cId="1564330298" sldId="1650759955"/>
        </pc:sldMkLst>
        <pc:spChg chg="del">
          <ac:chgData name="Paka, Anil Kumar" userId="b7f51682-2f6f-4600-85c9-bdc868609135" providerId="ADAL" clId="{E4636A17-7F69-4EB9-838E-19408C7446AF}" dt="2020-10-16T14:52:22.531" v="1301" actId="478"/>
          <ac:spMkLst>
            <pc:docMk/>
            <pc:sldMk cId="1564330298" sldId="1650759955"/>
            <ac:spMk id="2" creationId="{44BAAB1B-F977-4EF3-9355-8049C85DEAA8}"/>
          </ac:spMkLst>
        </pc:spChg>
        <pc:spChg chg="mod">
          <ac:chgData name="Paka, Anil Kumar" userId="b7f51682-2f6f-4600-85c9-bdc868609135" providerId="ADAL" clId="{E4636A17-7F69-4EB9-838E-19408C7446AF}" dt="2020-10-16T14:52:18.766" v="1299" actId="20577"/>
          <ac:spMkLst>
            <pc:docMk/>
            <pc:sldMk cId="1564330298" sldId="1650759955"/>
            <ac:spMk id="4" creationId="{00000000-0000-0000-0000-000000000000}"/>
          </ac:spMkLst>
        </pc:spChg>
        <pc:spChg chg="del">
          <ac:chgData name="Paka, Anil Kumar" userId="b7f51682-2f6f-4600-85c9-bdc868609135" providerId="ADAL" clId="{E4636A17-7F69-4EB9-838E-19408C7446AF}" dt="2020-10-16T14:52:24.554" v="1302" actId="478"/>
          <ac:spMkLst>
            <pc:docMk/>
            <pc:sldMk cId="1564330298" sldId="1650759955"/>
            <ac:spMk id="29" creationId="{442B2157-7576-4E31-8113-36CEFB839B5D}"/>
          </ac:spMkLst>
        </pc:spChg>
        <pc:graphicFrameChg chg="del">
          <ac:chgData name="Paka, Anil Kumar" userId="b7f51682-2f6f-4600-85c9-bdc868609135" providerId="ADAL" clId="{E4636A17-7F69-4EB9-838E-19408C7446AF}" dt="2020-10-16T14:52:20.595" v="1300" actId="478"/>
          <ac:graphicFrameMkLst>
            <pc:docMk/>
            <pc:sldMk cId="1564330298" sldId="1650759955"/>
            <ac:graphicFrameMk id="8" creationId="{00000000-0000-0000-0000-000000000000}"/>
          </ac:graphicFrameMkLst>
        </pc:graphicFrameChg>
        <pc:picChg chg="add mod modCrop">
          <ac:chgData name="Paka, Anil Kumar" userId="b7f51682-2f6f-4600-85c9-bdc868609135" providerId="ADAL" clId="{E4636A17-7F69-4EB9-838E-19408C7446AF}" dt="2020-10-16T14:52:57.996" v="1308" actId="14100"/>
          <ac:picMkLst>
            <pc:docMk/>
            <pc:sldMk cId="1564330298" sldId="1650759955"/>
            <ac:picMk id="3" creationId="{9E9C5CFA-3502-4093-AD29-B05A36D62EC0}"/>
          </ac:picMkLst>
        </pc:picChg>
      </pc:sldChg>
      <pc:sldChg chg="modSp add">
        <pc:chgData name="Paka, Anil Kumar" userId="b7f51682-2f6f-4600-85c9-bdc868609135" providerId="ADAL" clId="{E4636A17-7F69-4EB9-838E-19408C7446AF}" dt="2020-10-16T15:35:38.284" v="1671" actId="20577"/>
        <pc:sldMkLst>
          <pc:docMk/>
          <pc:sldMk cId="207405829" sldId="1650759956"/>
        </pc:sldMkLst>
        <pc:spChg chg="mod">
          <ac:chgData name="Paka, Anil Kumar" userId="b7f51682-2f6f-4600-85c9-bdc868609135" providerId="ADAL" clId="{E4636A17-7F69-4EB9-838E-19408C7446AF}" dt="2020-10-16T15:35:38.284" v="1671" actId="20577"/>
          <ac:spMkLst>
            <pc:docMk/>
            <pc:sldMk cId="207405829" sldId="1650759956"/>
            <ac:spMk id="6" creationId="{00000000-0000-0000-0000-000000000000}"/>
          </ac:spMkLst>
        </pc:spChg>
      </pc:sldChg>
      <pc:sldChg chg="modSp add">
        <pc:chgData name="Paka, Anil Kumar" userId="b7f51682-2f6f-4600-85c9-bdc868609135" providerId="ADAL" clId="{E4636A17-7F69-4EB9-838E-19408C7446AF}" dt="2020-10-16T15:48:26.010" v="1743" actId="20577"/>
        <pc:sldMkLst>
          <pc:docMk/>
          <pc:sldMk cId="1587559458" sldId="1650759957"/>
        </pc:sldMkLst>
        <pc:spChg chg="mod">
          <ac:chgData name="Paka, Anil Kumar" userId="b7f51682-2f6f-4600-85c9-bdc868609135" providerId="ADAL" clId="{E4636A17-7F69-4EB9-838E-19408C7446AF}" dt="2020-10-16T15:48:26.010" v="1743" actId="20577"/>
          <ac:spMkLst>
            <pc:docMk/>
            <pc:sldMk cId="1587559458" sldId="1650759957"/>
            <ac:spMk id="6" creationId="{649FA5EB-4EB8-408C-83E6-7B300554DACC}"/>
          </ac:spMkLst>
        </pc:spChg>
      </pc:sldChg>
      <pc:sldChg chg="addSp delSp modSp add">
        <pc:chgData name="Paka, Anil Kumar" userId="b7f51682-2f6f-4600-85c9-bdc868609135" providerId="ADAL" clId="{E4636A17-7F69-4EB9-838E-19408C7446AF}" dt="2020-10-16T16:30:15.329" v="1893" actId="404"/>
        <pc:sldMkLst>
          <pc:docMk/>
          <pc:sldMk cId="1923336994" sldId="1650759958"/>
        </pc:sldMkLst>
        <pc:spChg chg="del">
          <ac:chgData name="Paka, Anil Kumar" userId="b7f51682-2f6f-4600-85c9-bdc868609135" providerId="ADAL" clId="{E4636A17-7F69-4EB9-838E-19408C7446AF}" dt="2020-10-16T16:27:51.228" v="1851" actId="478"/>
          <ac:spMkLst>
            <pc:docMk/>
            <pc:sldMk cId="1923336994" sldId="1650759958"/>
            <ac:spMk id="2" creationId="{6AE08021-F17B-4A45-938B-5616F1FD0103}"/>
          </ac:spMkLst>
        </pc:spChg>
        <pc:spChg chg="mod">
          <ac:chgData name="Paka, Anil Kumar" userId="b7f51682-2f6f-4600-85c9-bdc868609135" providerId="ADAL" clId="{E4636A17-7F69-4EB9-838E-19408C7446AF}" dt="2020-10-16T16:27:48.183" v="1850" actId="313"/>
          <ac:spMkLst>
            <pc:docMk/>
            <pc:sldMk cId="1923336994" sldId="1650759958"/>
            <ac:spMk id="3" creationId="{9D64CFF6-8A17-4BE1-8E33-603BD1F2DC78}"/>
          </ac:spMkLst>
        </pc:spChg>
        <pc:spChg chg="del">
          <ac:chgData name="Paka, Anil Kumar" userId="b7f51682-2f6f-4600-85c9-bdc868609135" providerId="ADAL" clId="{E4636A17-7F69-4EB9-838E-19408C7446AF}" dt="2020-10-16T16:27:45.154" v="1849" actId="478"/>
          <ac:spMkLst>
            <pc:docMk/>
            <pc:sldMk cId="1923336994" sldId="1650759958"/>
            <ac:spMk id="4" creationId="{60133C9F-70F0-4AEE-A954-EE66C2AE45A5}"/>
          </ac:spMkLst>
        </pc:spChg>
        <pc:spChg chg="add mod">
          <ac:chgData name="Paka, Anil Kumar" userId="b7f51682-2f6f-4600-85c9-bdc868609135" providerId="ADAL" clId="{E4636A17-7F69-4EB9-838E-19408C7446AF}" dt="2020-10-16T16:27:57.579" v="1853" actId="1076"/>
          <ac:spMkLst>
            <pc:docMk/>
            <pc:sldMk cId="1923336994" sldId="1650759958"/>
            <ac:spMk id="5" creationId="{5A3A888E-41FB-4896-9CA6-440862D8C1A8}"/>
          </ac:spMkLst>
        </pc:spChg>
        <pc:spChg chg="add mod">
          <ac:chgData name="Paka, Anil Kumar" userId="b7f51682-2f6f-4600-85c9-bdc868609135" providerId="ADAL" clId="{E4636A17-7F69-4EB9-838E-19408C7446AF}" dt="2020-10-16T16:27:57.579" v="1853" actId="1076"/>
          <ac:spMkLst>
            <pc:docMk/>
            <pc:sldMk cId="1923336994" sldId="1650759958"/>
            <ac:spMk id="24" creationId="{B02066B4-91DD-4E5F-921A-B462D57E4C2E}"/>
          </ac:spMkLst>
        </pc:spChg>
        <pc:spChg chg="add mod">
          <ac:chgData name="Paka, Anil Kumar" userId="b7f51682-2f6f-4600-85c9-bdc868609135" providerId="ADAL" clId="{E4636A17-7F69-4EB9-838E-19408C7446AF}" dt="2020-10-16T16:27:57.579" v="1853" actId="1076"/>
          <ac:spMkLst>
            <pc:docMk/>
            <pc:sldMk cId="1923336994" sldId="1650759958"/>
            <ac:spMk id="26" creationId="{28B9631E-8305-49C9-97A6-8B4EE7083099}"/>
          </ac:spMkLst>
        </pc:spChg>
        <pc:spChg chg="add mod">
          <ac:chgData name="Paka, Anil Kumar" userId="b7f51682-2f6f-4600-85c9-bdc868609135" providerId="ADAL" clId="{E4636A17-7F69-4EB9-838E-19408C7446AF}" dt="2020-10-16T16:30:10.948" v="1892" actId="404"/>
          <ac:spMkLst>
            <pc:docMk/>
            <pc:sldMk cId="1923336994" sldId="1650759958"/>
            <ac:spMk id="64" creationId="{8F04DEDA-9866-4029-AF72-B127FA323625}"/>
          </ac:spMkLst>
        </pc:spChg>
        <pc:spChg chg="add mod">
          <ac:chgData name="Paka, Anil Kumar" userId="b7f51682-2f6f-4600-85c9-bdc868609135" providerId="ADAL" clId="{E4636A17-7F69-4EB9-838E-19408C7446AF}" dt="2020-10-16T16:30:15.329" v="1893" actId="404"/>
          <ac:spMkLst>
            <pc:docMk/>
            <pc:sldMk cId="1923336994" sldId="1650759958"/>
            <ac:spMk id="65" creationId="{A75A428E-6986-4C41-A6F6-BBE3B594EB96}"/>
          </ac:spMkLst>
        </pc:spChg>
        <pc:spChg chg="add mod">
          <ac:chgData name="Paka, Anil Kumar" userId="b7f51682-2f6f-4600-85c9-bdc868609135" providerId="ADAL" clId="{E4636A17-7F69-4EB9-838E-19408C7446AF}" dt="2020-10-16T16:29:31.563" v="1882" actId="14100"/>
          <ac:spMkLst>
            <pc:docMk/>
            <pc:sldMk cId="1923336994" sldId="1650759958"/>
            <ac:spMk id="66" creationId="{7586BF28-8BBF-4868-A383-6746FF07DF9B}"/>
          </ac:spMkLst>
        </pc:spChg>
        <pc:spChg chg="add del mod">
          <ac:chgData name="Paka, Anil Kumar" userId="b7f51682-2f6f-4600-85c9-bdc868609135" providerId="ADAL" clId="{E4636A17-7F69-4EB9-838E-19408C7446AF}" dt="2020-10-16T16:29:03.575" v="1868" actId="11529"/>
          <ac:spMkLst>
            <pc:docMk/>
            <pc:sldMk cId="1923336994" sldId="1650759958"/>
            <ac:spMk id="67" creationId="{7D27C350-2DE7-4B00-965B-5DE6BFF3DB83}"/>
          </ac:spMkLst>
        </pc:spChg>
        <pc:spChg chg="add mod">
          <ac:chgData name="Paka, Anil Kumar" userId="b7f51682-2f6f-4600-85c9-bdc868609135" providerId="ADAL" clId="{E4636A17-7F69-4EB9-838E-19408C7446AF}" dt="2020-10-16T16:29:50.708" v="1891" actId="14100"/>
          <ac:spMkLst>
            <pc:docMk/>
            <pc:sldMk cId="1923336994" sldId="1650759958"/>
            <ac:spMk id="68" creationId="{7D7A3547-C933-4220-8A82-5F87BC9CC8CC}"/>
          </ac:spMkLst>
        </pc:spChg>
        <pc:grpChg chg="add mod">
          <ac:chgData name="Paka, Anil Kumar" userId="b7f51682-2f6f-4600-85c9-bdc868609135" providerId="ADAL" clId="{E4636A17-7F69-4EB9-838E-19408C7446AF}" dt="2020-10-16T16:27:57.579" v="1853" actId="1076"/>
          <ac:grpSpMkLst>
            <pc:docMk/>
            <pc:sldMk cId="1923336994" sldId="1650759958"/>
            <ac:grpSpMk id="6" creationId="{9028657A-A667-4693-BE71-15A3263C1C93}"/>
          </ac:grpSpMkLst>
        </pc:grpChg>
        <pc:grpChg chg="add mod">
          <ac:chgData name="Paka, Anil Kumar" userId="b7f51682-2f6f-4600-85c9-bdc868609135" providerId="ADAL" clId="{E4636A17-7F69-4EB9-838E-19408C7446AF}" dt="2020-10-16T16:27:57.579" v="1853" actId="1076"/>
          <ac:grpSpMkLst>
            <pc:docMk/>
            <pc:sldMk cId="1923336994" sldId="1650759958"/>
            <ac:grpSpMk id="9" creationId="{AF402ABF-E541-4178-A1A3-E9B96F9744CB}"/>
          </ac:grpSpMkLst>
        </pc:grpChg>
        <pc:grpChg chg="add mod">
          <ac:chgData name="Paka, Anil Kumar" userId="b7f51682-2f6f-4600-85c9-bdc868609135" providerId="ADAL" clId="{E4636A17-7F69-4EB9-838E-19408C7446AF}" dt="2020-10-16T16:27:57.579" v="1853" actId="1076"/>
          <ac:grpSpMkLst>
            <pc:docMk/>
            <pc:sldMk cId="1923336994" sldId="1650759958"/>
            <ac:grpSpMk id="12" creationId="{08777834-A338-4852-9127-D29975E13B9B}"/>
          </ac:grpSpMkLst>
        </pc:grpChg>
        <pc:grpChg chg="add mod">
          <ac:chgData name="Paka, Anil Kumar" userId="b7f51682-2f6f-4600-85c9-bdc868609135" providerId="ADAL" clId="{E4636A17-7F69-4EB9-838E-19408C7446AF}" dt="2020-10-16T16:27:57.579" v="1853" actId="1076"/>
          <ac:grpSpMkLst>
            <pc:docMk/>
            <pc:sldMk cId="1923336994" sldId="1650759958"/>
            <ac:grpSpMk id="15" creationId="{AD916642-1275-4E50-8BE2-C5C3531D22DA}"/>
          </ac:grpSpMkLst>
        </pc:grpChg>
        <pc:grpChg chg="add mod">
          <ac:chgData name="Paka, Anil Kumar" userId="b7f51682-2f6f-4600-85c9-bdc868609135" providerId="ADAL" clId="{E4636A17-7F69-4EB9-838E-19408C7446AF}" dt="2020-10-16T16:27:57.579" v="1853" actId="1076"/>
          <ac:grpSpMkLst>
            <pc:docMk/>
            <pc:sldMk cId="1923336994" sldId="1650759958"/>
            <ac:grpSpMk id="18" creationId="{FC64E66D-A099-4BCF-A158-3795B992E8BB}"/>
          </ac:grpSpMkLst>
        </pc:grpChg>
        <pc:grpChg chg="add mod">
          <ac:chgData name="Paka, Anil Kumar" userId="b7f51682-2f6f-4600-85c9-bdc868609135" providerId="ADAL" clId="{E4636A17-7F69-4EB9-838E-19408C7446AF}" dt="2020-10-16T16:27:57.579" v="1853" actId="1076"/>
          <ac:grpSpMkLst>
            <pc:docMk/>
            <pc:sldMk cId="1923336994" sldId="1650759958"/>
            <ac:grpSpMk id="30" creationId="{95FE8738-F206-42F9-A38B-C462A245A84A}"/>
          </ac:grpSpMkLst>
        </pc:grpChg>
        <pc:grpChg chg="add mod">
          <ac:chgData name="Paka, Anil Kumar" userId="b7f51682-2f6f-4600-85c9-bdc868609135" providerId="ADAL" clId="{E4636A17-7F69-4EB9-838E-19408C7446AF}" dt="2020-10-16T16:27:57.579" v="1853" actId="1076"/>
          <ac:grpSpMkLst>
            <pc:docMk/>
            <pc:sldMk cId="1923336994" sldId="1650759958"/>
            <ac:grpSpMk id="33" creationId="{E793254F-04FE-4D7D-B975-106811FE3CC9}"/>
          </ac:grpSpMkLst>
        </pc:grpChg>
        <pc:grpChg chg="add mod">
          <ac:chgData name="Paka, Anil Kumar" userId="b7f51682-2f6f-4600-85c9-bdc868609135" providerId="ADAL" clId="{E4636A17-7F69-4EB9-838E-19408C7446AF}" dt="2020-10-16T16:27:57.579" v="1853" actId="1076"/>
          <ac:grpSpMkLst>
            <pc:docMk/>
            <pc:sldMk cId="1923336994" sldId="1650759958"/>
            <ac:grpSpMk id="36" creationId="{CBA3D4B5-A201-4D04-9B4C-5A2904758E22}"/>
          </ac:grpSpMkLst>
        </pc:grpChg>
        <pc:grpChg chg="add del mod">
          <ac:chgData name="Paka, Anil Kumar" userId="b7f51682-2f6f-4600-85c9-bdc868609135" providerId="ADAL" clId="{E4636A17-7F69-4EB9-838E-19408C7446AF}" dt="2020-10-16T16:28:47.968" v="1862" actId="478"/>
          <ac:grpSpMkLst>
            <pc:docMk/>
            <pc:sldMk cId="1923336994" sldId="1650759958"/>
            <ac:grpSpMk id="43" creationId="{98409EE4-EAB3-4585-AFA5-3E0B608C13D3}"/>
          </ac:grpSpMkLst>
        </pc:grpChg>
        <pc:grpChg chg="add del mod">
          <ac:chgData name="Paka, Anil Kumar" userId="b7f51682-2f6f-4600-85c9-bdc868609135" providerId="ADAL" clId="{E4636A17-7F69-4EB9-838E-19408C7446AF}" dt="2020-10-16T16:29:07.831" v="1870" actId="478"/>
          <ac:grpSpMkLst>
            <pc:docMk/>
            <pc:sldMk cId="1923336994" sldId="1650759958"/>
            <ac:grpSpMk id="46" creationId="{302BF0B7-31E3-48AC-916F-A1A32BC98D38}"/>
          </ac:grpSpMkLst>
        </pc:grpChg>
        <pc:grpChg chg="add del mod">
          <ac:chgData name="Paka, Anil Kumar" userId="b7f51682-2f6f-4600-85c9-bdc868609135" providerId="ADAL" clId="{E4636A17-7F69-4EB9-838E-19408C7446AF}" dt="2020-10-16T16:28:31.835" v="1859" actId="478"/>
          <ac:grpSpMkLst>
            <pc:docMk/>
            <pc:sldMk cId="1923336994" sldId="1650759958"/>
            <ac:grpSpMk id="49" creationId="{C219E3D2-3921-4250-B00E-96671F13B322}"/>
          </ac:grpSpMkLst>
        </pc:grpChg>
        <pc:grpChg chg="add del mod">
          <ac:chgData name="Paka, Anil Kumar" userId="b7f51682-2f6f-4600-85c9-bdc868609135" providerId="ADAL" clId="{E4636A17-7F69-4EB9-838E-19408C7446AF}" dt="2020-10-16T16:28:13.025" v="1856" actId="478"/>
          <ac:grpSpMkLst>
            <pc:docMk/>
            <pc:sldMk cId="1923336994" sldId="1650759958"/>
            <ac:grpSpMk id="52" creationId="{650D991E-21D6-4AC9-BA1D-97272F0A6170}"/>
          </ac:grpSpMkLst>
        </pc:grpChg>
        <pc:cxnChg chg="add mod">
          <ac:chgData name="Paka, Anil Kumar" userId="b7f51682-2f6f-4600-85c9-bdc868609135" providerId="ADAL" clId="{E4636A17-7F69-4EB9-838E-19408C7446AF}" dt="2020-10-16T16:27:57.579" v="1853" actId="1076"/>
          <ac:cxnSpMkLst>
            <pc:docMk/>
            <pc:sldMk cId="1923336994" sldId="1650759958"/>
            <ac:cxnSpMk id="21" creationId="{7A44D605-B5B2-4F8A-BD2D-2745F1F1A9AF}"/>
          </ac:cxnSpMkLst>
        </pc:cxnChg>
        <pc:cxnChg chg="add mod">
          <ac:chgData name="Paka, Anil Kumar" userId="b7f51682-2f6f-4600-85c9-bdc868609135" providerId="ADAL" clId="{E4636A17-7F69-4EB9-838E-19408C7446AF}" dt="2020-10-16T16:28:02.180" v="1854" actId="14100"/>
          <ac:cxnSpMkLst>
            <pc:docMk/>
            <pc:sldMk cId="1923336994" sldId="1650759958"/>
            <ac:cxnSpMk id="22" creationId="{FB8E5215-307F-46C0-B42E-72E4DFCDC693}"/>
          </ac:cxnSpMkLst>
        </pc:cxnChg>
        <pc:cxnChg chg="add mod">
          <ac:chgData name="Paka, Anil Kumar" userId="b7f51682-2f6f-4600-85c9-bdc868609135" providerId="ADAL" clId="{E4636A17-7F69-4EB9-838E-19408C7446AF}" dt="2020-10-16T16:28:05.471" v="1855" actId="14100"/>
          <ac:cxnSpMkLst>
            <pc:docMk/>
            <pc:sldMk cId="1923336994" sldId="1650759958"/>
            <ac:cxnSpMk id="23" creationId="{C303714C-DF53-411F-A865-9126CB225D13}"/>
          </ac:cxnSpMkLst>
        </pc:cxnChg>
        <pc:cxnChg chg="add mod">
          <ac:chgData name="Paka, Anil Kumar" userId="b7f51682-2f6f-4600-85c9-bdc868609135" providerId="ADAL" clId="{E4636A17-7F69-4EB9-838E-19408C7446AF}" dt="2020-10-16T16:27:57.579" v="1853" actId="1076"/>
          <ac:cxnSpMkLst>
            <pc:docMk/>
            <pc:sldMk cId="1923336994" sldId="1650759958"/>
            <ac:cxnSpMk id="25" creationId="{41AB70E6-DDF6-499E-A6F8-407441B24FBA}"/>
          </ac:cxnSpMkLst>
        </pc:cxnChg>
        <pc:cxnChg chg="add mod">
          <ac:chgData name="Paka, Anil Kumar" userId="b7f51682-2f6f-4600-85c9-bdc868609135" providerId="ADAL" clId="{E4636A17-7F69-4EB9-838E-19408C7446AF}" dt="2020-10-16T16:27:57.579" v="1853" actId="1076"/>
          <ac:cxnSpMkLst>
            <pc:docMk/>
            <pc:sldMk cId="1923336994" sldId="1650759958"/>
            <ac:cxnSpMk id="27" creationId="{92F99AD4-4F0C-4182-BC96-F3778FB3BB03}"/>
          </ac:cxnSpMkLst>
        </pc:cxnChg>
        <pc:cxnChg chg="add mod">
          <ac:chgData name="Paka, Anil Kumar" userId="b7f51682-2f6f-4600-85c9-bdc868609135" providerId="ADAL" clId="{E4636A17-7F69-4EB9-838E-19408C7446AF}" dt="2020-10-16T16:27:57.579" v="1853" actId="1076"/>
          <ac:cxnSpMkLst>
            <pc:docMk/>
            <pc:sldMk cId="1923336994" sldId="1650759958"/>
            <ac:cxnSpMk id="28" creationId="{E73BF322-EA5B-463F-80E3-60F55173961B}"/>
          </ac:cxnSpMkLst>
        </pc:cxnChg>
        <pc:cxnChg chg="add mod">
          <ac:chgData name="Paka, Anil Kumar" userId="b7f51682-2f6f-4600-85c9-bdc868609135" providerId="ADAL" clId="{E4636A17-7F69-4EB9-838E-19408C7446AF}" dt="2020-10-16T16:27:57.579" v="1853" actId="1076"/>
          <ac:cxnSpMkLst>
            <pc:docMk/>
            <pc:sldMk cId="1923336994" sldId="1650759958"/>
            <ac:cxnSpMk id="29" creationId="{AFE18943-FBFE-4278-800C-1003DA79E4B4}"/>
          </ac:cxnSpMkLst>
        </pc:cxnChg>
        <pc:cxnChg chg="add mod">
          <ac:chgData name="Paka, Anil Kumar" userId="b7f51682-2f6f-4600-85c9-bdc868609135" providerId="ADAL" clId="{E4636A17-7F69-4EB9-838E-19408C7446AF}" dt="2020-10-16T16:27:57.579" v="1853" actId="1076"/>
          <ac:cxnSpMkLst>
            <pc:docMk/>
            <pc:sldMk cId="1923336994" sldId="1650759958"/>
            <ac:cxnSpMk id="39" creationId="{E3C31352-1AE5-48E3-9FE6-5DFE2AA97158}"/>
          </ac:cxnSpMkLst>
        </pc:cxnChg>
        <pc:cxnChg chg="add mod">
          <ac:chgData name="Paka, Anil Kumar" userId="b7f51682-2f6f-4600-85c9-bdc868609135" providerId="ADAL" clId="{E4636A17-7F69-4EB9-838E-19408C7446AF}" dt="2020-10-16T16:27:57.579" v="1853" actId="1076"/>
          <ac:cxnSpMkLst>
            <pc:docMk/>
            <pc:sldMk cId="1923336994" sldId="1650759958"/>
            <ac:cxnSpMk id="40" creationId="{DEC2D8E3-B645-45ED-A8DD-20BA833889A8}"/>
          </ac:cxnSpMkLst>
        </pc:cxnChg>
        <pc:cxnChg chg="add mod">
          <ac:chgData name="Paka, Anil Kumar" userId="b7f51682-2f6f-4600-85c9-bdc868609135" providerId="ADAL" clId="{E4636A17-7F69-4EB9-838E-19408C7446AF}" dt="2020-10-16T16:27:57.579" v="1853" actId="1076"/>
          <ac:cxnSpMkLst>
            <pc:docMk/>
            <pc:sldMk cId="1923336994" sldId="1650759958"/>
            <ac:cxnSpMk id="41" creationId="{CFB664A5-372A-448C-8142-88E4BABAD3CD}"/>
          </ac:cxnSpMkLst>
        </pc:cxnChg>
        <pc:cxnChg chg="add mod">
          <ac:chgData name="Paka, Anil Kumar" userId="b7f51682-2f6f-4600-85c9-bdc868609135" providerId="ADAL" clId="{E4636A17-7F69-4EB9-838E-19408C7446AF}" dt="2020-10-16T16:27:57.579" v="1853" actId="1076"/>
          <ac:cxnSpMkLst>
            <pc:docMk/>
            <pc:sldMk cId="1923336994" sldId="1650759958"/>
            <ac:cxnSpMk id="42" creationId="{65CB6923-C79D-44F9-B52C-CC4055EF755D}"/>
          </ac:cxnSpMkLst>
        </pc:cxnChg>
        <pc:cxnChg chg="add mod">
          <ac:chgData name="Paka, Anil Kumar" userId="b7f51682-2f6f-4600-85c9-bdc868609135" providerId="ADAL" clId="{E4636A17-7F69-4EB9-838E-19408C7446AF}" dt="2020-10-16T16:27:57.579" v="1853" actId="1076"/>
          <ac:cxnSpMkLst>
            <pc:docMk/>
            <pc:sldMk cId="1923336994" sldId="1650759958"/>
            <ac:cxnSpMk id="55" creationId="{C1EFA1A2-87EF-4868-A09F-7AB44377C922}"/>
          </ac:cxnSpMkLst>
        </pc:cxnChg>
        <pc:cxnChg chg="add mod">
          <ac:chgData name="Paka, Anil Kumar" userId="b7f51682-2f6f-4600-85c9-bdc868609135" providerId="ADAL" clId="{E4636A17-7F69-4EB9-838E-19408C7446AF}" dt="2020-10-16T16:27:57.579" v="1853" actId="1076"/>
          <ac:cxnSpMkLst>
            <pc:docMk/>
            <pc:sldMk cId="1923336994" sldId="1650759958"/>
            <ac:cxnSpMk id="56" creationId="{4AC5A7FA-B956-4D1E-B051-FC8DD694405F}"/>
          </ac:cxnSpMkLst>
        </pc:cxnChg>
        <pc:cxnChg chg="add mod">
          <ac:chgData name="Paka, Anil Kumar" userId="b7f51682-2f6f-4600-85c9-bdc868609135" providerId="ADAL" clId="{E4636A17-7F69-4EB9-838E-19408C7446AF}" dt="2020-10-16T16:27:57.579" v="1853" actId="1076"/>
          <ac:cxnSpMkLst>
            <pc:docMk/>
            <pc:sldMk cId="1923336994" sldId="1650759958"/>
            <ac:cxnSpMk id="57" creationId="{ED99A64D-EBF1-438B-9AF2-E1BE13676D0B}"/>
          </ac:cxnSpMkLst>
        </pc:cxnChg>
        <pc:cxnChg chg="add mod">
          <ac:chgData name="Paka, Anil Kumar" userId="b7f51682-2f6f-4600-85c9-bdc868609135" providerId="ADAL" clId="{E4636A17-7F69-4EB9-838E-19408C7446AF}" dt="2020-10-16T16:27:57.579" v="1853" actId="1076"/>
          <ac:cxnSpMkLst>
            <pc:docMk/>
            <pc:sldMk cId="1923336994" sldId="1650759958"/>
            <ac:cxnSpMk id="58" creationId="{6608DA80-5E8C-4861-86EC-4D26693E71EF}"/>
          </ac:cxnSpMkLst>
        </pc:cxnChg>
        <pc:cxnChg chg="add mod">
          <ac:chgData name="Paka, Anil Kumar" userId="b7f51682-2f6f-4600-85c9-bdc868609135" providerId="ADAL" clId="{E4636A17-7F69-4EB9-838E-19408C7446AF}" dt="2020-10-16T16:27:57.579" v="1853" actId="1076"/>
          <ac:cxnSpMkLst>
            <pc:docMk/>
            <pc:sldMk cId="1923336994" sldId="1650759958"/>
            <ac:cxnSpMk id="59" creationId="{2F304247-7125-49EE-94AC-4F5D0F0C7059}"/>
          </ac:cxnSpMkLst>
        </pc:cxnChg>
        <pc:cxnChg chg="add mod">
          <ac:chgData name="Paka, Anil Kumar" userId="b7f51682-2f6f-4600-85c9-bdc868609135" providerId="ADAL" clId="{E4636A17-7F69-4EB9-838E-19408C7446AF}" dt="2020-10-16T16:27:57.579" v="1853" actId="1076"/>
          <ac:cxnSpMkLst>
            <pc:docMk/>
            <pc:sldMk cId="1923336994" sldId="1650759958"/>
            <ac:cxnSpMk id="60" creationId="{A95E5772-B41B-446E-AC86-A0D9DCF78F01}"/>
          </ac:cxnSpMkLst>
        </pc:cxnChg>
        <pc:cxnChg chg="add mod">
          <ac:chgData name="Paka, Anil Kumar" userId="b7f51682-2f6f-4600-85c9-bdc868609135" providerId="ADAL" clId="{E4636A17-7F69-4EB9-838E-19408C7446AF}" dt="2020-10-16T16:27:57.579" v="1853" actId="1076"/>
          <ac:cxnSpMkLst>
            <pc:docMk/>
            <pc:sldMk cId="1923336994" sldId="1650759958"/>
            <ac:cxnSpMk id="61" creationId="{8CD35380-6B95-4BC8-A342-DDAC958453B0}"/>
          </ac:cxnSpMkLst>
        </pc:cxnChg>
      </pc:sldChg>
      <pc:sldChg chg="add del">
        <pc:chgData name="Paka, Anil Kumar" userId="b7f51682-2f6f-4600-85c9-bdc868609135" providerId="ADAL" clId="{E4636A17-7F69-4EB9-838E-19408C7446AF}" dt="2020-10-16T16:02:56.508" v="1795" actId="2696"/>
        <pc:sldMkLst>
          <pc:docMk/>
          <pc:sldMk cId="2910638619" sldId="1650759958"/>
        </pc:sldMkLst>
      </pc:sldChg>
      <pc:sldMasterChg chg="delSldLayout">
        <pc:chgData name="Paka, Anil Kumar" userId="b7f51682-2f6f-4600-85c9-bdc868609135" providerId="ADAL" clId="{E4636A17-7F69-4EB9-838E-19408C7446AF}" dt="2020-10-16T16:32:29.067" v="1906" actId="2696"/>
        <pc:sldMasterMkLst>
          <pc:docMk/>
          <pc:sldMasterMk cId="0" sldId="2147483648"/>
        </pc:sldMasterMkLst>
        <pc:sldLayoutChg chg="del">
          <pc:chgData name="Paka, Anil Kumar" userId="b7f51682-2f6f-4600-85c9-bdc868609135" providerId="ADAL" clId="{E4636A17-7F69-4EB9-838E-19408C7446AF}" dt="2020-10-15T12:12:57.622" v="292" actId="2696"/>
          <pc:sldLayoutMkLst>
            <pc:docMk/>
            <pc:sldMasterMk cId="0" sldId="2147483648"/>
            <pc:sldLayoutMk cId="797346691" sldId="2147483866"/>
          </pc:sldLayoutMkLst>
        </pc:sldLayoutChg>
        <pc:sldLayoutChg chg="del">
          <pc:chgData name="Paka, Anil Kumar" userId="b7f51682-2f6f-4600-85c9-bdc868609135" providerId="ADAL" clId="{E4636A17-7F69-4EB9-838E-19408C7446AF}" dt="2020-10-15T08:14:49.459" v="1" actId="2696"/>
          <pc:sldLayoutMkLst>
            <pc:docMk/>
            <pc:sldMasterMk cId="0" sldId="2147483648"/>
            <pc:sldLayoutMk cId="4199933482" sldId="2147483868"/>
          </pc:sldLayoutMkLst>
        </pc:sldLayoutChg>
        <pc:sldLayoutChg chg="del">
          <pc:chgData name="Paka, Anil Kumar" userId="b7f51682-2f6f-4600-85c9-bdc868609135" providerId="ADAL" clId="{E4636A17-7F69-4EB9-838E-19408C7446AF}" dt="2020-10-16T16:32:29.067" v="1906" actId="2696"/>
          <pc:sldLayoutMkLst>
            <pc:docMk/>
            <pc:sldMasterMk cId="0" sldId="2147483648"/>
            <pc:sldLayoutMk cId="1471216641" sldId="2147484120"/>
          </pc:sldLayoutMkLst>
        </pc:sldLayoutChg>
      </pc:sldMasterChg>
      <pc:sldMasterChg chg="del delSldLayout">
        <pc:chgData name="Paka, Anil Kumar" userId="b7f51682-2f6f-4600-85c9-bdc868609135" providerId="ADAL" clId="{E4636A17-7F69-4EB9-838E-19408C7446AF}" dt="2020-10-15T12:13:11.139" v="562" actId="2696"/>
        <pc:sldMasterMkLst>
          <pc:docMk/>
          <pc:sldMasterMk cId="1564004419" sldId="2147483883"/>
        </pc:sldMasterMkLst>
        <pc:sldLayoutChg chg="del">
          <pc:chgData name="Paka, Anil Kumar" userId="b7f51682-2f6f-4600-85c9-bdc868609135" providerId="ADAL" clId="{E4636A17-7F69-4EB9-838E-19408C7446AF}" dt="2020-10-15T12:13:11.054" v="548" actId="2696"/>
          <pc:sldLayoutMkLst>
            <pc:docMk/>
            <pc:sldMasterMk cId="1564004419" sldId="2147483883"/>
            <pc:sldLayoutMk cId="3447413071" sldId="2147483884"/>
          </pc:sldLayoutMkLst>
        </pc:sldLayoutChg>
        <pc:sldLayoutChg chg="del">
          <pc:chgData name="Paka, Anil Kumar" userId="b7f51682-2f6f-4600-85c9-bdc868609135" providerId="ADAL" clId="{E4636A17-7F69-4EB9-838E-19408C7446AF}" dt="2020-10-15T12:13:11.057" v="549" actId="2696"/>
          <pc:sldLayoutMkLst>
            <pc:docMk/>
            <pc:sldMasterMk cId="1564004419" sldId="2147483883"/>
            <pc:sldLayoutMk cId="2757488406" sldId="2147483885"/>
          </pc:sldLayoutMkLst>
        </pc:sldLayoutChg>
        <pc:sldLayoutChg chg="del">
          <pc:chgData name="Paka, Anil Kumar" userId="b7f51682-2f6f-4600-85c9-bdc868609135" providerId="ADAL" clId="{E4636A17-7F69-4EB9-838E-19408C7446AF}" dt="2020-10-15T12:13:11.073" v="550" actId="2696"/>
          <pc:sldLayoutMkLst>
            <pc:docMk/>
            <pc:sldMasterMk cId="1564004419" sldId="2147483883"/>
            <pc:sldLayoutMk cId="3041152254" sldId="2147483886"/>
          </pc:sldLayoutMkLst>
        </pc:sldLayoutChg>
        <pc:sldLayoutChg chg="del">
          <pc:chgData name="Paka, Anil Kumar" userId="b7f51682-2f6f-4600-85c9-bdc868609135" providerId="ADAL" clId="{E4636A17-7F69-4EB9-838E-19408C7446AF}" dt="2020-10-15T12:13:11.075" v="551" actId="2696"/>
          <pc:sldLayoutMkLst>
            <pc:docMk/>
            <pc:sldMasterMk cId="1564004419" sldId="2147483883"/>
            <pc:sldLayoutMk cId="3563722370" sldId="2147483887"/>
          </pc:sldLayoutMkLst>
        </pc:sldLayoutChg>
        <pc:sldLayoutChg chg="del">
          <pc:chgData name="Paka, Anil Kumar" userId="b7f51682-2f6f-4600-85c9-bdc868609135" providerId="ADAL" clId="{E4636A17-7F69-4EB9-838E-19408C7446AF}" dt="2020-10-15T12:13:11.078" v="552" actId="2696"/>
          <pc:sldLayoutMkLst>
            <pc:docMk/>
            <pc:sldMasterMk cId="1564004419" sldId="2147483883"/>
            <pc:sldLayoutMk cId="1720526107" sldId="2147483888"/>
          </pc:sldLayoutMkLst>
        </pc:sldLayoutChg>
        <pc:sldLayoutChg chg="del">
          <pc:chgData name="Paka, Anil Kumar" userId="b7f51682-2f6f-4600-85c9-bdc868609135" providerId="ADAL" clId="{E4636A17-7F69-4EB9-838E-19408C7446AF}" dt="2020-10-15T12:13:11.085" v="553" actId="2696"/>
          <pc:sldLayoutMkLst>
            <pc:docMk/>
            <pc:sldMasterMk cId="1564004419" sldId="2147483883"/>
            <pc:sldLayoutMk cId="3860327379" sldId="2147483889"/>
          </pc:sldLayoutMkLst>
        </pc:sldLayoutChg>
        <pc:sldLayoutChg chg="del">
          <pc:chgData name="Paka, Anil Kumar" userId="b7f51682-2f6f-4600-85c9-bdc868609135" providerId="ADAL" clId="{E4636A17-7F69-4EB9-838E-19408C7446AF}" dt="2020-10-15T12:13:11.089" v="554" actId="2696"/>
          <pc:sldLayoutMkLst>
            <pc:docMk/>
            <pc:sldMasterMk cId="1564004419" sldId="2147483883"/>
            <pc:sldLayoutMk cId="12739502" sldId="2147483890"/>
          </pc:sldLayoutMkLst>
        </pc:sldLayoutChg>
        <pc:sldLayoutChg chg="del">
          <pc:chgData name="Paka, Anil Kumar" userId="b7f51682-2f6f-4600-85c9-bdc868609135" providerId="ADAL" clId="{E4636A17-7F69-4EB9-838E-19408C7446AF}" dt="2020-10-15T12:13:11.094" v="555" actId="2696"/>
          <pc:sldLayoutMkLst>
            <pc:docMk/>
            <pc:sldMasterMk cId="1564004419" sldId="2147483883"/>
            <pc:sldLayoutMk cId="1666132165" sldId="2147483891"/>
          </pc:sldLayoutMkLst>
        </pc:sldLayoutChg>
        <pc:sldLayoutChg chg="del">
          <pc:chgData name="Paka, Anil Kumar" userId="b7f51682-2f6f-4600-85c9-bdc868609135" providerId="ADAL" clId="{E4636A17-7F69-4EB9-838E-19408C7446AF}" dt="2020-10-15T12:13:11.106" v="556" actId="2696"/>
          <pc:sldLayoutMkLst>
            <pc:docMk/>
            <pc:sldMasterMk cId="1564004419" sldId="2147483883"/>
            <pc:sldLayoutMk cId="268589544" sldId="2147483892"/>
          </pc:sldLayoutMkLst>
        </pc:sldLayoutChg>
        <pc:sldLayoutChg chg="del">
          <pc:chgData name="Paka, Anil Kumar" userId="b7f51682-2f6f-4600-85c9-bdc868609135" providerId="ADAL" clId="{E4636A17-7F69-4EB9-838E-19408C7446AF}" dt="2020-10-15T12:13:11.108" v="557" actId="2696"/>
          <pc:sldLayoutMkLst>
            <pc:docMk/>
            <pc:sldMasterMk cId="1564004419" sldId="2147483883"/>
            <pc:sldLayoutMk cId="2948366443" sldId="2147483893"/>
          </pc:sldLayoutMkLst>
        </pc:sldLayoutChg>
        <pc:sldLayoutChg chg="del">
          <pc:chgData name="Paka, Anil Kumar" userId="b7f51682-2f6f-4600-85c9-bdc868609135" providerId="ADAL" clId="{E4636A17-7F69-4EB9-838E-19408C7446AF}" dt="2020-10-15T12:13:11.113" v="558" actId="2696"/>
          <pc:sldLayoutMkLst>
            <pc:docMk/>
            <pc:sldMasterMk cId="1564004419" sldId="2147483883"/>
            <pc:sldLayoutMk cId="632383772" sldId="2147483894"/>
          </pc:sldLayoutMkLst>
        </pc:sldLayoutChg>
        <pc:sldLayoutChg chg="del">
          <pc:chgData name="Paka, Anil Kumar" userId="b7f51682-2f6f-4600-85c9-bdc868609135" providerId="ADAL" clId="{E4636A17-7F69-4EB9-838E-19408C7446AF}" dt="2020-10-15T12:13:11.126" v="559" actId="2696"/>
          <pc:sldLayoutMkLst>
            <pc:docMk/>
            <pc:sldMasterMk cId="1564004419" sldId="2147483883"/>
            <pc:sldLayoutMk cId="2095632746" sldId="2147483895"/>
          </pc:sldLayoutMkLst>
        </pc:sldLayoutChg>
        <pc:sldLayoutChg chg="del">
          <pc:chgData name="Paka, Anil Kumar" userId="b7f51682-2f6f-4600-85c9-bdc868609135" providerId="ADAL" clId="{E4636A17-7F69-4EB9-838E-19408C7446AF}" dt="2020-10-15T12:13:11.128" v="560" actId="2696"/>
          <pc:sldLayoutMkLst>
            <pc:docMk/>
            <pc:sldMasterMk cId="1564004419" sldId="2147483883"/>
            <pc:sldLayoutMk cId="578323412" sldId="2147483896"/>
          </pc:sldLayoutMkLst>
        </pc:sldLayoutChg>
        <pc:sldLayoutChg chg="del">
          <pc:chgData name="Paka, Anil Kumar" userId="b7f51682-2f6f-4600-85c9-bdc868609135" providerId="ADAL" clId="{E4636A17-7F69-4EB9-838E-19408C7446AF}" dt="2020-10-15T12:13:11.136" v="561" actId="2696"/>
          <pc:sldLayoutMkLst>
            <pc:docMk/>
            <pc:sldMasterMk cId="1564004419" sldId="2147483883"/>
            <pc:sldLayoutMk cId="3842383405" sldId="2147483897"/>
          </pc:sldLayoutMkLst>
        </pc:sldLayoutChg>
      </pc:sldMasterChg>
      <pc:sldMasterChg chg="del delSldLayout">
        <pc:chgData name="Paka, Anil Kumar" userId="b7f51682-2f6f-4600-85c9-bdc868609135" providerId="ADAL" clId="{E4636A17-7F69-4EB9-838E-19408C7446AF}" dt="2020-10-15T12:13:11.928" v="648" actId="2696"/>
        <pc:sldMasterMkLst>
          <pc:docMk/>
          <pc:sldMasterMk cId="1239189520" sldId="2147483940"/>
        </pc:sldMasterMkLst>
        <pc:sldLayoutChg chg="del">
          <pc:chgData name="Paka, Anil Kumar" userId="b7f51682-2f6f-4600-85c9-bdc868609135" providerId="ADAL" clId="{E4636A17-7F69-4EB9-838E-19408C7446AF}" dt="2020-10-15T12:13:11.611" v="607" actId="2696"/>
          <pc:sldLayoutMkLst>
            <pc:docMk/>
            <pc:sldMasterMk cId="1239189520" sldId="2147483940"/>
            <pc:sldLayoutMk cId="1382969346" sldId="2147483941"/>
          </pc:sldLayoutMkLst>
        </pc:sldLayoutChg>
        <pc:sldLayoutChg chg="del">
          <pc:chgData name="Paka, Anil Kumar" userId="b7f51682-2f6f-4600-85c9-bdc868609135" providerId="ADAL" clId="{E4636A17-7F69-4EB9-838E-19408C7446AF}" dt="2020-10-15T12:13:11.614" v="608" actId="2696"/>
          <pc:sldLayoutMkLst>
            <pc:docMk/>
            <pc:sldMasterMk cId="1239189520" sldId="2147483940"/>
            <pc:sldLayoutMk cId="2609181843" sldId="2147483942"/>
          </pc:sldLayoutMkLst>
        </pc:sldLayoutChg>
        <pc:sldLayoutChg chg="del">
          <pc:chgData name="Paka, Anil Kumar" userId="b7f51682-2f6f-4600-85c9-bdc868609135" providerId="ADAL" clId="{E4636A17-7F69-4EB9-838E-19408C7446AF}" dt="2020-10-15T12:13:11.618" v="609" actId="2696"/>
          <pc:sldLayoutMkLst>
            <pc:docMk/>
            <pc:sldMasterMk cId="1239189520" sldId="2147483940"/>
            <pc:sldLayoutMk cId="3910393401" sldId="2147483943"/>
          </pc:sldLayoutMkLst>
        </pc:sldLayoutChg>
        <pc:sldLayoutChg chg="del">
          <pc:chgData name="Paka, Anil Kumar" userId="b7f51682-2f6f-4600-85c9-bdc868609135" providerId="ADAL" clId="{E4636A17-7F69-4EB9-838E-19408C7446AF}" dt="2020-10-15T12:13:11.621" v="610" actId="2696"/>
          <pc:sldLayoutMkLst>
            <pc:docMk/>
            <pc:sldMasterMk cId="1239189520" sldId="2147483940"/>
            <pc:sldLayoutMk cId="1440786618" sldId="2147483944"/>
          </pc:sldLayoutMkLst>
        </pc:sldLayoutChg>
        <pc:sldLayoutChg chg="del">
          <pc:chgData name="Paka, Anil Kumar" userId="b7f51682-2f6f-4600-85c9-bdc868609135" providerId="ADAL" clId="{E4636A17-7F69-4EB9-838E-19408C7446AF}" dt="2020-10-15T12:13:11.624" v="611" actId="2696"/>
          <pc:sldLayoutMkLst>
            <pc:docMk/>
            <pc:sldMasterMk cId="1239189520" sldId="2147483940"/>
            <pc:sldLayoutMk cId="1492840896" sldId="2147483945"/>
          </pc:sldLayoutMkLst>
        </pc:sldLayoutChg>
        <pc:sldLayoutChg chg="del">
          <pc:chgData name="Paka, Anil Kumar" userId="b7f51682-2f6f-4600-85c9-bdc868609135" providerId="ADAL" clId="{E4636A17-7F69-4EB9-838E-19408C7446AF}" dt="2020-10-15T12:13:11.627" v="612" actId="2696"/>
          <pc:sldLayoutMkLst>
            <pc:docMk/>
            <pc:sldMasterMk cId="1239189520" sldId="2147483940"/>
            <pc:sldLayoutMk cId="2278856484" sldId="2147483946"/>
          </pc:sldLayoutMkLst>
        </pc:sldLayoutChg>
        <pc:sldLayoutChg chg="del">
          <pc:chgData name="Paka, Anil Kumar" userId="b7f51682-2f6f-4600-85c9-bdc868609135" providerId="ADAL" clId="{E4636A17-7F69-4EB9-838E-19408C7446AF}" dt="2020-10-15T12:13:11.629" v="613" actId="2696"/>
          <pc:sldLayoutMkLst>
            <pc:docMk/>
            <pc:sldMasterMk cId="1239189520" sldId="2147483940"/>
            <pc:sldLayoutMk cId="4140391461" sldId="2147483947"/>
          </pc:sldLayoutMkLst>
        </pc:sldLayoutChg>
        <pc:sldLayoutChg chg="del">
          <pc:chgData name="Paka, Anil Kumar" userId="b7f51682-2f6f-4600-85c9-bdc868609135" providerId="ADAL" clId="{E4636A17-7F69-4EB9-838E-19408C7446AF}" dt="2020-10-15T12:13:11.635" v="614" actId="2696"/>
          <pc:sldLayoutMkLst>
            <pc:docMk/>
            <pc:sldMasterMk cId="1239189520" sldId="2147483940"/>
            <pc:sldLayoutMk cId="2629370163" sldId="2147483948"/>
          </pc:sldLayoutMkLst>
        </pc:sldLayoutChg>
        <pc:sldLayoutChg chg="del">
          <pc:chgData name="Paka, Anil Kumar" userId="b7f51682-2f6f-4600-85c9-bdc868609135" providerId="ADAL" clId="{E4636A17-7F69-4EB9-838E-19408C7446AF}" dt="2020-10-15T12:13:11.642" v="615" actId="2696"/>
          <pc:sldLayoutMkLst>
            <pc:docMk/>
            <pc:sldMasterMk cId="1239189520" sldId="2147483940"/>
            <pc:sldLayoutMk cId="1218751645" sldId="2147483949"/>
          </pc:sldLayoutMkLst>
        </pc:sldLayoutChg>
        <pc:sldLayoutChg chg="del">
          <pc:chgData name="Paka, Anil Kumar" userId="b7f51682-2f6f-4600-85c9-bdc868609135" providerId="ADAL" clId="{E4636A17-7F69-4EB9-838E-19408C7446AF}" dt="2020-10-15T12:13:11.656" v="616" actId="2696"/>
          <pc:sldLayoutMkLst>
            <pc:docMk/>
            <pc:sldMasterMk cId="1239189520" sldId="2147483940"/>
            <pc:sldLayoutMk cId="945871067" sldId="2147483950"/>
          </pc:sldLayoutMkLst>
        </pc:sldLayoutChg>
        <pc:sldLayoutChg chg="del">
          <pc:chgData name="Paka, Anil Kumar" userId="b7f51682-2f6f-4600-85c9-bdc868609135" providerId="ADAL" clId="{E4636A17-7F69-4EB9-838E-19408C7446AF}" dt="2020-10-15T12:13:11.673" v="617" actId="2696"/>
          <pc:sldLayoutMkLst>
            <pc:docMk/>
            <pc:sldMasterMk cId="1239189520" sldId="2147483940"/>
            <pc:sldLayoutMk cId="1786110314" sldId="2147483951"/>
          </pc:sldLayoutMkLst>
        </pc:sldLayoutChg>
        <pc:sldLayoutChg chg="del">
          <pc:chgData name="Paka, Anil Kumar" userId="b7f51682-2f6f-4600-85c9-bdc868609135" providerId="ADAL" clId="{E4636A17-7F69-4EB9-838E-19408C7446AF}" dt="2020-10-15T12:13:11.684" v="618" actId="2696"/>
          <pc:sldLayoutMkLst>
            <pc:docMk/>
            <pc:sldMasterMk cId="1239189520" sldId="2147483940"/>
            <pc:sldLayoutMk cId="1394434737" sldId="2147483952"/>
          </pc:sldLayoutMkLst>
        </pc:sldLayoutChg>
        <pc:sldLayoutChg chg="del">
          <pc:chgData name="Paka, Anil Kumar" userId="b7f51682-2f6f-4600-85c9-bdc868609135" providerId="ADAL" clId="{E4636A17-7F69-4EB9-838E-19408C7446AF}" dt="2020-10-15T12:13:11.687" v="619" actId="2696"/>
          <pc:sldLayoutMkLst>
            <pc:docMk/>
            <pc:sldMasterMk cId="1239189520" sldId="2147483940"/>
            <pc:sldLayoutMk cId="3654813501" sldId="2147483953"/>
          </pc:sldLayoutMkLst>
        </pc:sldLayoutChg>
        <pc:sldLayoutChg chg="del">
          <pc:chgData name="Paka, Anil Kumar" userId="b7f51682-2f6f-4600-85c9-bdc868609135" providerId="ADAL" clId="{E4636A17-7F69-4EB9-838E-19408C7446AF}" dt="2020-10-15T12:13:11.691" v="620" actId="2696"/>
          <pc:sldLayoutMkLst>
            <pc:docMk/>
            <pc:sldMasterMk cId="1239189520" sldId="2147483940"/>
            <pc:sldLayoutMk cId="467846950" sldId="2147483954"/>
          </pc:sldLayoutMkLst>
        </pc:sldLayoutChg>
        <pc:sldLayoutChg chg="del">
          <pc:chgData name="Paka, Anil Kumar" userId="b7f51682-2f6f-4600-85c9-bdc868609135" providerId="ADAL" clId="{E4636A17-7F69-4EB9-838E-19408C7446AF}" dt="2020-10-15T12:13:11.700" v="621" actId="2696"/>
          <pc:sldLayoutMkLst>
            <pc:docMk/>
            <pc:sldMasterMk cId="1239189520" sldId="2147483940"/>
            <pc:sldLayoutMk cId="1833966908" sldId="2147483955"/>
          </pc:sldLayoutMkLst>
        </pc:sldLayoutChg>
        <pc:sldLayoutChg chg="del">
          <pc:chgData name="Paka, Anil Kumar" userId="b7f51682-2f6f-4600-85c9-bdc868609135" providerId="ADAL" clId="{E4636A17-7F69-4EB9-838E-19408C7446AF}" dt="2020-10-15T12:13:11.706" v="622" actId="2696"/>
          <pc:sldLayoutMkLst>
            <pc:docMk/>
            <pc:sldMasterMk cId="1239189520" sldId="2147483940"/>
            <pc:sldLayoutMk cId="4240404286" sldId="2147483956"/>
          </pc:sldLayoutMkLst>
        </pc:sldLayoutChg>
        <pc:sldLayoutChg chg="del">
          <pc:chgData name="Paka, Anil Kumar" userId="b7f51682-2f6f-4600-85c9-bdc868609135" providerId="ADAL" clId="{E4636A17-7F69-4EB9-838E-19408C7446AF}" dt="2020-10-15T12:13:11.714" v="623" actId="2696"/>
          <pc:sldLayoutMkLst>
            <pc:docMk/>
            <pc:sldMasterMk cId="1239189520" sldId="2147483940"/>
            <pc:sldLayoutMk cId="705286438" sldId="2147483957"/>
          </pc:sldLayoutMkLst>
        </pc:sldLayoutChg>
        <pc:sldLayoutChg chg="del">
          <pc:chgData name="Paka, Anil Kumar" userId="b7f51682-2f6f-4600-85c9-bdc868609135" providerId="ADAL" clId="{E4636A17-7F69-4EB9-838E-19408C7446AF}" dt="2020-10-15T12:13:11.726" v="624" actId="2696"/>
          <pc:sldLayoutMkLst>
            <pc:docMk/>
            <pc:sldMasterMk cId="1239189520" sldId="2147483940"/>
            <pc:sldLayoutMk cId="2190676245" sldId="2147483958"/>
          </pc:sldLayoutMkLst>
        </pc:sldLayoutChg>
        <pc:sldLayoutChg chg="del">
          <pc:chgData name="Paka, Anil Kumar" userId="b7f51682-2f6f-4600-85c9-bdc868609135" providerId="ADAL" clId="{E4636A17-7F69-4EB9-838E-19408C7446AF}" dt="2020-10-15T12:13:11.737" v="625" actId="2696"/>
          <pc:sldLayoutMkLst>
            <pc:docMk/>
            <pc:sldMasterMk cId="1239189520" sldId="2147483940"/>
            <pc:sldLayoutMk cId="3875068141" sldId="2147483959"/>
          </pc:sldLayoutMkLst>
        </pc:sldLayoutChg>
        <pc:sldLayoutChg chg="del">
          <pc:chgData name="Paka, Anil Kumar" userId="b7f51682-2f6f-4600-85c9-bdc868609135" providerId="ADAL" clId="{E4636A17-7F69-4EB9-838E-19408C7446AF}" dt="2020-10-15T12:13:11.744" v="626" actId="2696"/>
          <pc:sldLayoutMkLst>
            <pc:docMk/>
            <pc:sldMasterMk cId="1239189520" sldId="2147483940"/>
            <pc:sldLayoutMk cId="2837883054" sldId="2147483960"/>
          </pc:sldLayoutMkLst>
        </pc:sldLayoutChg>
        <pc:sldLayoutChg chg="del">
          <pc:chgData name="Paka, Anil Kumar" userId="b7f51682-2f6f-4600-85c9-bdc868609135" providerId="ADAL" clId="{E4636A17-7F69-4EB9-838E-19408C7446AF}" dt="2020-10-15T12:13:11.753" v="627" actId="2696"/>
          <pc:sldLayoutMkLst>
            <pc:docMk/>
            <pc:sldMasterMk cId="1239189520" sldId="2147483940"/>
            <pc:sldLayoutMk cId="722578153" sldId="2147483961"/>
          </pc:sldLayoutMkLst>
        </pc:sldLayoutChg>
        <pc:sldLayoutChg chg="del">
          <pc:chgData name="Paka, Anil Kumar" userId="b7f51682-2f6f-4600-85c9-bdc868609135" providerId="ADAL" clId="{E4636A17-7F69-4EB9-838E-19408C7446AF}" dt="2020-10-15T12:13:11.773" v="628" actId="2696"/>
          <pc:sldLayoutMkLst>
            <pc:docMk/>
            <pc:sldMasterMk cId="1239189520" sldId="2147483940"/>
            <pc:sldLayoutMk cId="1174978797" sldId="2147483962"/>
          </pc:sldLayoutMkLst>
        </pc:sldLayoutChg>
        <pc:sldLayoutChg chg="del">
          <pc:chgData name="Paka, Anil Kumar" userId="b7f51682-2f6f-4600-85c9-bdc868609135" providerId="ADAL" clId="{E4636A17-7F69-4EB9-838E-19408C7446AF}" dt="2020-10-15T12:13:11.784" v="629" actId="2696"/>
          <pc:sldLayoutMkLst>
            <pc:docMk/>
            <pc:sldMasterMk cId="1239189520" sldId="2147483940"/>
            <pc:sldLayoutMk cId="3394453932" sldId="2147483963"/>
          </pc:sldLayoutMkLst>
        </pc:sldLayoutChg>
        <pc:sldLayoutChg chg="del">
          <pc:chgData name="Paka, Anil Kumar" userId="b7f51682-2f6f-4600-85c9-bdc868609135" providerId="ADAL" clId="{E4636A17-7F69-4EB9-838E-19408C7446AF}" dt="2020-10-15T12:13:11.793" v="630" actId="2696"/>
          <pc:sldLayoutMkLst>
            <pc:docMk/>
            <pc:sldMasterMk cId="1239189520" sldId="2147483940"/>
            <pc:sldLayoutMk cId="1172329431" sldId="2147483964"/>
          </pc:sldLayoutMkLst>
        </pc:sldLayoutChg>
        <pc:sldLayoutChg chg="del">
          <pc:chgData name="Paka, Anil Kumar" userId="b7f51682-2f6f-4600-85c9-bdc868609135" providerId="ADAL" clId="{E4636A17-7F69-4EB9-838E-19408C7446AF}" dt="2020-10-15T12:13:11.801" v="631" actId="2696"/>
          <pc:sldLayoutMkLst>
            <pc:docMk/>
            <pc:sldMasterMk cId="1239189520" sldId="2147483940"/>
            <pc:sldLayoutMk cId="2860138453" sldId="2147483965"/>
          </pc:sldLayoutMkLst>
        </pc:sldLayoutChg>
        <pc:sldLayoutChg chg="del">
          <pc:chgData name="Paka, Anil Kumar" userId="b7f51682-2f6f-4600-85c9-bdc868609135" providerId="ADAL" clId="{E4636A17-7F69-4EB9-838E-19408C7446AF}" dt="2020-10-15T12:13:11.807" v="632" actId="2696"/>
          <pc:sldLayoutMkLst>
            <pc:docMk/>
            <pc:sldMasterMk cId="1239189520" sldId="2147483940"/>
            <pc:sldLayoutMk cId="1144002609" sldId="2147483966"/>
          </pc:sldLayoutMkLst>
        </pc:sldLayoutChg>
        <pc:sldLayoutChg chg="del">
          <pc:chgData name="Paka, Anil Kumar" userId="b7f51682-2f6f-4600-85c9-bdc868609135" providerId="ADAL" clId="{E4636A17-7F69-4EB9-838E-19408C7446AF}" dt="2020-10-15T12:13:11.812" v="633" actId="2696"/>
          <pc:sldLayoutMkLst>
            <pc:docMk/>
            <pc:sldMasterMk cId="1239189520" sldId="2147483940"/>
            <pc:sldLayoutMk cId="2627945732" sldId="2147483967"/>
          </pc:sldLayoutMkLst>
        </pc:sldLayoutChg>
        <pc:sldLayoutChg chg="del">
          <pc:chgData name="Paka, Anil Kumar" userId="b7f51682-2f6f-4600-85c9-bdc868609135" providerId="ADAL" clId="{E4636A17-7F69-4EB9-838E-19408C7446AF}" dt="2020-10-15T12:13:11.818" v="634" actId="2696"/>
          <pc:sldLayoutMkLst>
            <pc:docMk/>
            <pc:sldMasterMk cId="1239189520" sldId="2147483940"/>
            <pc:sldLayoutMk cId="4202897619" sldId="2147483968"/>
          </pc:sldLayoutMkLst>
        </pc:sldLayoutChg>
        <pc:sldLayoutChg chg="del">
          <pc:chgData name="Paka, Anil Kumar" userId="b7f51682-2f6f-4600-85c9-bdc868609135" providerId="ADAL" clId="{E4636A17-7F69-4EB9-838E-19408C7446AF}" dt="2020-10-15T12:13:11.824" v="635" actId="2696"/>
          <pc:sldLayoutMkLst>
            <pc:docMk/>
            <pc:sldMasterMk cId="1239189520" sldId="2147483940"/>
            <pc:sldLayoutMk cId="3917085220" sldId="2147483969"/>
          </pc:sldLayoutMkLst>
        </pc:sldLayoutChg>
        <pc:sldLayoutChg chg="del">
          <pc:chgData name="Paka, Anil Kumar" userId="b7f51682-2f6f-4600-85c9-bdc868609135" providerId="ADAL" clId="{E4636A17-7F69-4EB9-838E-19408C7446AF}" dt="2020-10-15T12:13:11.836" v="636" actId="2696"/>
          <pc:sldLayoutMkLst>
            <pc:docMk/>
            <pc:sldMasterMk cId="1239189520" sldId="2147483940"/>
            <pc:sldLayoutMk cId="857996652" sldId="2147483970"/>
          </pc:sldLayoutMkLst>
        </pc:sldLayoutChg>
        <pc:sldLayoutChg chg="del">
          <pc:chgData name="Paka, Anil Kumar" userId="b7f51682-2f6f-4600-85c9-bdc868609135" providerId="ADAL" clId="{E4636A17-7F69-4EB9-838E-19408C7446AF}" dt="2020-10-15T12:13:11.854" v="637" actId="2696"/>
          <pc:sldLayoutMkLst>
            <pc:docMk/>
            <pc:sldMasterMk cId="1239189520" sldId="2147483940"/>
            <pc:sldLayoutMk cId="1616103100" sldId="2147483971"/>
          </pc:sldLayoutMkLst>
        </pc:sldLayoutChg>
        <pc:sldLayoutChg chg="del">
          <pc:chgData name="Paka, Anil Kumar" userId="b7f51682-2f6f-4600-85c9-bdc868609135" providerId="ADAL" clId="{E4636A17-7F69-4EB9-838E-19408C7446AF}" dt="2020-10-15T12:13:11.863" v="638" actId="2696"/>
          <pc:sldLayoutMkLst>
            <pc:docMk/>
            <pc:sldMasterMk cId="1239189520" sldId="2147483940"/>
            <pc:sldLayoutMk cId="3581080219" sldId="2147483972"/>
          </pc:sldLayoutMkLst>
        </pc:sldLayoutChg>
        <pc:sldLayoutChg chg="del">
          <pc:chgData name="Paka, Anil Kumar" userId="b7f51682-2f6f-4600-85c9-bdc868609135" providerId="ADAL" clId="{E4636A17-7F69-4EB9-838E-19408C7446AF}" dt="2020-10-15T12:13:11.885" v="639" actId="2696"/>
          <pc:sldLayoutMkLst>
            <pc:docMk/>
            <pc:sldMasterMk cId="1239189520" sldId="2147483940"/>
            <pc:sldLayoutMk cId="2747059381" sldId="2147483973"/>
          </pc:sldLayoutMkLst>
        </pc:sldLayoutChg>
        <pc:sldLayoutChg chg="del">
          <pc:chgData name="Paka, Anil Kumar" userId="b7f51682-2f6f-4600-85c9-bdc868609135" providerId="ADAL" clId="{E4636A17-7F69-4EB9-838E-19408C7446AF}" dt="2020-10-15T12:13:11.893" v="640" actId="2696"/>
          <pc:sldLayoutMkLst>
            <pc:docMk/>
            <pc:sldMasterMk cId="1239189520" sldId="2147483940"/>
            <pc:sldLayoutMk cId="2506311032" sldId="2147483974"/>
          </pc:sldLayoutMkLst>
        </pc:sldLayoutChg>
        <pc:sldLayoutChg chg="del">
          <pc:chgData name="Paka, Anil Kumar" userId="b7f51682-2f6f-4600-85c9-bdc868609135" providerId="ADAL" clId="{E4636A17-7F69-4EB9-838E-19408C7446AF}" dt="2020-10-15T12:13:11.907" v="641" actId="2696"/>
          <pc:sldLayoutMkLst>
            <pc:docMk/>
            <pc:sldMasterMk cId="1239189520" sldId="2147483940"/>
            <pc:sldLayoutMk cId="2348635111" sldId="2147483975"/>
          </pc:sldLayoutMkLst>
        </pc:sldLayoutChg>
        <pc:sldLayoutChg chg="del">
          <pc:chgData name="Paka, Anil Kumar" userId="b7f51682-2f6f-4600-85c9-bdc868609135" providerId="ADAL" clId="{E4636A17-7F69-4EB9-838E-19408C7446AF}" dt="2020-10-15T12:13:11.911" v="642" actId="2696"/>
          <pc:sldLayoutMkLst>
            <pc:docMk/>
            <pc:sldMasterMk cId="1239189520" sldId="2147483940"/>
            <pc:sldLayoutMk cId="1361560714" sldId="2147483976"/>
          </pc:sldLayoutMkLst>
        </pc:sldLayoutChg>
        <pc:sldLayoutChg chg="del">
          <pc:chgData name="Paka, Anil Kumar" userId="b7f51682-2f6f-4600-85c9-bdc868609135" providerId="ADAL" clId="{E4636A17-7F69-4EB9-838E-19408C7446AF}" dt="2020-10-15T12:13:11.918" v="643" actId="2696"/>
          <pc:sldLayoutMkLst>
            <pc:docMk/>
            <pc:sldMasterMk cId="1239189520" sldId="2147483940"/>
            <pc:sldLayoutMk cId="6096033" sldId="2147483977"/>
          </pc:sldLayoutMkLst>
        </pc:sldLayoutChg>
        <pc:sldLayoutChg chg="del">
          <pc:chgData name="Paka, Anil Kumar" userId="b7f51682-2f6f-4600-85c9-bdc868609135" providerId="ADAL" clId="{E4636A17-7F69-4EB9-838E-19408C7446AF}" dt="2020-10-15T12:13:11.920" v="644" actId="2696"/>
          <pc:sldLayoutMkLst>
            <pc:docMk/>
            <pc:sldMasterMk cId="1239189520" sldId="2147483940"/>
            <pc:sldLayoutMk cId="2194363751" sldId="2147483978"/>
          </pc:sldLayoutMkLst>
        </pc:sldLayoutChg>
        <pc:sldLayoutChg chg="del">
          <pc:chgData name="Paka, Anil Kumar" userId="b7f51682-2f6f-4600-85c9-bdc868609135" providerId="ADAL" clId="{E4636A17-7F69-4EB9-838E-19408C7446AF}" dt="2020-10-15T12:13:11.922" v="645" actId="2696"/>
          <pc:sldLayoutMkLst>
            <pc:docMk/>
            <pc:sldMasterMk cId="1239189520" sldId="2147483940"/>
            <pc:sldLayoutMk cId="3679305949" sldId="2147483979"/>
          </pc:sldLayoutMkLst>
        </pc:sldLayoutChg>
        <pc:sldLayoutChg chg="del">
          <pc:chgData name="Paka, Anil Kumar" userId="b7f51682-2f6f-4600-85c9-bdc868609135" providerId="ADAL" clId="{E4636A17-7F69-4EB9-838E-19408C7446AF}" dt="2020-10-15T12:13:11.924" v="646" actId="2696"/>
          <pc:sldLayoutMkLst>
            <pc:docMk/>
            <pc:sldMasterMk cId="1239189520" sldId="2147483940"/>
            <pc:sldLayoutMk cId="1899554507" sldId="2147483980"/>
          </pc:sldLayoutMkLst>
        </pc:sldLayoutChg>
        <pc:sldLayoutChg chg="del">
          <pc:chgData name="Paka, Anil Kumar" userId="b7f51682-2f6f-4600-85c9-bdc868609135" providerId="ADAL" clId="{E4636A17-7F69-4EB9-838E-19408C7446AF}" dt="2020-10-15T12:13:11.926" v="647" actId="2696"/>
          <pc:sldLayoutMkLst>
            <pc:docMk/>
            <pc:sldMasterMk cId="1239189520" sldId="2147483940"/>
            <pc:sldLayoutMk cId="2235669314" sldId="2147483981"/>
          </pc:sldLayoutMkLst>
        </pc:sldLayoutChg>
      </pc:sldMasterChg>
      <pc:sldMasterChg chg="del delSldLayout">
        <pc:chgData name="Paka, Anil Kumar" userId="b7f51682-2f6f-4600-85c9-bdc868609135" providerId="ADAL" clId="{E4636A17-7F69-4EB9-838E-19408C7446AF}" dt="2020-10-15T08:16:07.133" v="128" actId="2696"/>
        <pc:sldMasterMkLst>
          <pc:docMk/>
          <pc:sldMasterMk cId="2055015973" sldId="2147483982"/>
        </pc:sldMasterMkLst>
        <pc:sldLayoutChg chg="del">
          <pc:chgData name="Paka, Anil Kumar" userId="b7f51682-2f6f-4600-85c9-bdc868609135" providerId="ADAL" clId="{E4636A17-7F69-4EB9-838E-19408C7446AF}" dt="2020-10-15T08:16:06.871" v="88" actId="2696"/>
          <pc:sldLayoutMkLst>
            <pc:docMk/>
            <pc:sldMasterMk cId="2055015973" sldId="2147483982"/>
            <pc:sldLayoutMk cId="2167407391" sldId="2147483983"/>
          </pc:sldLayoutMkLst>
        </pc:sldLayoutChg>
        <pc:sldLayoutChg chg="del">
          <pc:chgData name="Paka, Anil Kumar" userId="b7f51682-2f6f-4600-85c9-bdc868609135" providerId="ADAL" clId="{E4636A17-7F69-4EB9-838E-19408C7446AF}" dt="2020-10-15T08:16:06.874" v="89" actId="2696"/>
          <pc:sldLayoutMkLst>
            <pc:docMk/>
            <pc:sldMasterMk cId="2055015973" sldId="2147483982"/>
            <pc:sldLayoutMk cId="8907148" sldId="2147483984"/>
          </pc:sldLayoutMkLst>
        </pc:sldLayoutChg>
        <pc:sldLayoutChg chg="del">
          <pc:chgData name="Paka, Anil Kumar" userId="b7f51682-2f6f-4600-85c9-bdc868609135" providerId="ADAL" clId="{E4636A17-7F69-4EB9-838E-19408C7446AF}" dt="2020-10-15T08:16:06.877" v="90" actId="2696"/>
          <pc:sldLayoutMkLst>
            <pc:docMk/>
            <pc:sldMasterMk cId="2055015973" sldId="2147483982"/>
            <pc:sldLayoutMk cId="3253831534" sldId="2147483985"/>
          </pc:sldLayoutMkLst>
        </pc:sldLayoutChg>
        <pc:sldLayoutChg chg="del">
          <pc:chgData name="Paka, Anil Kumar" userId="b7f51682-2f6f-4600-85c9-bdc868609135" providerId="ADAL" clId="{E4636A17-7F69-4EB9-838E-19408C7446AF}" dt="2020-10-15T08:16:06.880" v="91" actId="2696"/>
          <pc:sldLayoutMkLst>
            <pc:docMk/>
            <pc:sldMasterMk cId="2055015973" sldId="2147483982"/>
            <pc:sldLayoutMk cId="1806298867" sldId="2147483986"/>
          </pc:sldLayoutMkLst>
        </pc:sldLayoutChg>
        <pc:sldLayoutChg chg="del">
          <pc:chgData name="Paka, Anil Kumar" userId="b7f51682-2f6f-4600-85c9-bdc868609135" providerId="ADAL" clId="{E4636A17-7F69-4EB9-838E-19408C7446AF}" dt="2020-10-15T08:16:06.882" v="92" actId="2696"/>
          <pc:sldLayoutMkLst>
            <pc:docMk/>
            <pc:sldMasterMk cId="2055015973" sldId="2147483982"/>
            <pc:sldLayoutMk cId="2236226436" sldId="2147483987"/>
          </pc:sldLayoutMkLst>
        </pc:sldLayoutChg>
        <pc:sldLayoutChg chg="del">
          <pc:chgData name="Paka, Anil Kumar" userId="b7f51682-2f6f-4600-85c9-bdc868609135" providerId="ADAL" clId="{E4636A17-7F69-4EB9-838E-19408C7446AF}" dt="2020-10-15T08:16:06.886" v="93" actId="2696"/>
          <pc:sldLayoutMkLst>
            <pc:docMk/>
            <pc:sldMasterMk cId="2055015973" sldId="2147483982"/>
            <pc:sldLayoutMk cId="2413890486" sldId="2147483988"/>
          </pc:sldLayoutMkLst>
        </pc:sldLayoutChg>
        <pc:sldLayoutChg chg="del">
          <pc:chgData name="Paka, Anil Kumar" userId="b7f51682-2f6f-4600-85c9-bdc868609135" providerId="ADAL" clId="{E4636A17-7F69-4EB9-838E-19408C7446AF}" dt="2020-10-15T08:16:06.889" v="94" actId="2696"/>
          <pc:sldLayoutMkLst>
            <pc:docMk/>
            <pc:sldMasterMk cId="2055015973" sldId="2147483982"/>
            <pc:sldLayoutMk cId="1393729273" sldId="2147483989"/>
          </pc:sldLayoutMkLst>
        </pc:sldLayoutChg>
        <pc:sldLayoutChg chg="del">
          <pc:chgData name="Paka, Anil Kumar" userId="b7f51682-2f6f-4600-85c9-bdc868609135" providerId="ADAL" clId="{E4636A17-7F69-4EB9-838E-19408C7446AF}" dt="2020-10-15T08:16:06.892" v="95" actId="2696"/>
          <pc:sldLayoutMkLst>
            <pc:docMk/>
            <pc:sldMasterMk cId="2055015973" sldId="2147483982"/>
            <pc:sldLayoutMk cId="845480958" sldId="2147483990"/>
          </pc:sldLayoutMkLst>
        </pc:sldLayoutChg>
        <pc:sldLayoutChg chg="del">
          <pc:chgData name="Paka, Anil Kumar" userId="b7f51682-2f6f-4600-85c9-bdc868609135" providerId="ADAL" clId="{E4636A17-7F69-4EB9-838E-19408C7446AF}" dt="2020-10-15T08:16:06.899" v="96" actId="2696"/>
          <pc:sldLayoutMkLst>
            <pc:docMk/>
            <pc:sldMasterMk cId="2055015973" sldId="2147483982"/>
            <pc:sldLayoutMk cId="439986399" sldId="2147483991"/>
          </pc:sldLayoutMkLst>
        </pc:sldLayoutChg>
        <pc:sldLayoutChg chg="del">
          <pc:chgData name="Paka, Anil Kumar" userId="b7f51682-2f6f-4600-85c9-bdc868609135" providerId="ADAL" clId="{E4636A17-7F69-4EB9-838E-19408C7446AF}" dt="2020-10-15T08:16:06.909" v="97" actId="2696"/>
          <pc:sldLayoutMkLst>
            <pc:docMk/>
            <pc:sldMasterMk cId="2055015973" sldId="2147483982"/>
            <pc:sldLayoutMk cId="1387038966" sldId="2147483992"/>
          </pc:sldLayoutMkLst>
        </pc:sldLayoutChg>
        <pc:sldLayoutChg chg="del">
          <pc:chgData name="Paka, Anil Kumar" userId="b7f51682-2f6f-4600-85c9-bdc868609135" providerId="ADAL" clId="{E4636A17-7F69-4EB9-838E-19408C7446AF}" dt="2020-10-15T08:16:06.939" v="98" actId="2696"/>
          <pc:sldLayoutMkLst>
            <pc:docMk/>
            <pc:sldMasterMk cId="2055015973" sldId="2147483982"/>
            <pc:sldLayoutMk cId="2111149418" sldId="2147483993"/>
          </pc:sldLayoutMkLst>
        </pc:sldLayoutChg>
        <pc:sldLayoutChg chg="del">
          <pc:chgData name="Paka, Anil Kumar" userId="b7f51682-2f6f-4600-85c9-bdc868609135" providerId="ADAL" clId="{E4636A17-7F69-4EB9-838E-19408C7446AF}" dt="2020-10-15T08:16:06.947" v="99" actId="2696"/>
          <pc:sldLayoutMkLst>
            <pc:docMk/>
            <pc:sldMasterMk cId="2055015973" sldId="2147483982"/>
            <pc:sldLayoutMk cId="10816797" sldId="2147483994"/>
          </pc:sldLayoutMkLst>
        </pc:sldLayoutChg>
        <pc:sldLayoutChg chg="del">
          <pc:chgData name="Paka, Anil Kumar" userId="b7f51682-2f6f-4600-85c9-bdc868609135" providerId="ADAL" clId="{E4636A17-7F69-4EB9-838E-19408C7446AF}" dt="2020-10-15T08:16:06.951" v="100" actId="2696"/>
          <pc:sldLayoutMkLst>
            <pc:docMk/>
            <pc:sldMasterMk cId="2055015973" sldId="2147483982"/>
            <pc:sldLayoutMk cId="3343311170" sldId="2147483995"/>
          </pc:sldLayoutMkLst>
        </pc:sldLayoutChg>
        <pc:sldLayoutChg chg="del">
          <pc:chgData name="Paka, Anil Kumar" userId="b7f51682-2f6f-4600-85c9-bdc868609135" providerId="ADAL" clId="{E4636A17-7F69-4EB9-838E-19408C7446AF}" dt="2020-10-15T08:16:06.955" v="101" actId="2696"/>
          <pc:sldLayoutMkLst>
            <pc:docMk/>
            <pc:sldMasterMk cId="2055015973" sldId="2147483982"/>
            <pc:sldLayoutMk cId="3314295372" sldId="2147483996"/>
          </pc:sldLayoutMkLst>
        </pc:sldLayoutChg>
        <pc:sldLayoutChg chg="del">
          <pc:chgData name="Paka, Anil Kumar" userId="b7f51682-2f6f-4600-85c9-bdc868609135" providerId="ADAL" clId="{E4636A17-7F69-4EB9-838E-19408C7446AF}" dt="2020-10-15T08:16:06.960" v="102" actId="2696"/>
          <pc:sldLayoutMkLst>
            <pc:docMk/>
            <pc:sldMasterMk cId="2055015973" sldId="2147483982"/>
            <pc:sldLayoutMk cId="3611222348" sldId="2147483997"/>
          </pc:sldLayoutMkLst>
        </pc:sldLayoutChg>
        <pc:sldLayoutChg chg="del">
          <pc:chgData name="Paka, Anil Kumar" userId="b7f51682-2f6f-4600-85c9-bdc868609135" providerId="ADAL" clId="{E4636A17-7F69-4EB9-838E-19408C7446AF}" dt="2020-10-15T08:16:06.965" v="103" actId="2696"/>
          <pc:sldLayoutMkLst>
            <pc:docMk/>
            <pc:sldMasterMk cId="2055015973" sldId="2147483982"/>
            <pc:sldLayoutMk cId="3123816859" sldId="2147483998"/>
          </pc:sldLayoutMkLst>
        </pc:sldLayoutChg>
        <pc:sldLayoutChg chg="del">
          <pc:chgData name="Paka, Anil Kumar" userId="b7f51682-2f6f-4600-85c9-bdc868609135" providerId="ADAL" clId="{E4636A17-7F69-4EB9-838E-19408C7446AF}" dt="2020-10-15T08:16:06.970" v="104" actId="2696"/>
          <pc:sldLayoutMkLst>
            <pc:docMk/>
            <pc:sldMasterMk cId="2055015973" sldId="2147483982"/>
            <pc:sldLayoutMk cId="291234497" sldId="2147483999"/>
          </pc:sldLayoutMkLst>
        </pc:sldLayoutChg>
        <pc:sldLayoutChg chg="del">
          <pc:chgData name="Paka, Anil Kumar" userId="b7f51682-2f6f-4600-85c9-bdc868609135" providerId="ADAL" clId="{E4636A17-7F69-4EB9-838E-19408C7446AF}" dt="2020-10-15T08:16:06.976" v="105" actId="2696"/>
          <pc:sldLayoutMkLst>
            <pc:docMk/>
            <pc:sldMasterMk cId="2055015973" sldId="2147483982"/>
            <pc:sldLayoutMk cId="3198957737" sldId="2147484000"/>
          </pc:sldLayoutMkLst>
        </pc:sldLayoutChg>
        <pc:sldLayoutChg chg="del">
          <pc:chgData name="Paka, Anil Kumar" userId="b7f51682-2f6f-4600-85c9-bdc868609135" providerId="ADAL" clId="{E4636A17-7F69-4EB9-838E-19408C7446AF}" dt="2020-10-15T08:16:06.982" v="106" actId="2696"/>
          <pc:sldLayoutMkLst>
            <pc:docMk/>
            <pc:sldMasterMk cId="2055015973" sldId="2147483982"/>
            <pc:sldLayoutMk cId="715911692" sldId="2147484001"/>
          </pc:sldLayoutMkLst>
        </pc:sldLayoutChg>
        <pc:sldLayoutChg chg="del">
          <pc:chgData name="Paka, Anil Kumar" userId="b7f51682-2f6f-4600-85c9-bdc868609135" providerId="ADAL" clId="{E4636A17-7F69-4EB9-838E-19408C7446AF}" dt="2020-10-15T08:16:06.990" v="107" actId="2696"/>
          <pc:sldLayoutMkLst>
            <pc:docMk/>
            <pc:sldMasterMk cId="2055015973" sldId="2147483982"/>
            <pc:sldLayoutMk cId="3326113239" sldId="2147484002"/>
          </pc:sldLayoutMkLst>
        </pc:sldLayoutChg>
        <pc:sldLayoutChg chg="del">
          <pc:chgData name="Paka, Anil Kumar" userId="b7f51682-2f6f-4600-85c9-bdc868609135" providerId="ADAL" clId="{E4636A17-7F69-4EB9-838E-19408C7446AF}" dt="2020-10-15T08:16:06.995" v="108" actId="2696"/>
          <pc:sldLayoutMkLst>
            <pc:docMk/>
            <pc:sldMasterMk cId="2055015973" sldId="2147483982"/>
            <pc:sldLayoutMk cId="580943969" sldId="2147484003"/>
          </pc:sldLayoutMkLst>
        </pc:sldLayoutChg>
        <pc:sldLayoutChg chg="del">
          <pc:chgData name="Paka, Anil Kumar" userId="b7f51682-2f6f-4600-85c9-bdc868609135" providerId="ADAL" clId="{E4636A17-7F69-4EB9-838E-19408C7446AF}" dt="2020-10-15T08:16:07.002" v="109" actId="2696"/>
          <pc:sldLayoutMkLst>
            <pc:docMk/>
            <pc:sldMasterMk cId="2055015973" sldId="2147483982"/>
            <pc:sldLayoutMk cId="1771360226" sldId="2147484004"/>
          </pc:sldLayoutMkLst>
        </pc:sldLayoutChg>
        <pc:sldLayoutChg chg="del">
          <pc:chgData name="Paka, Anil Kumar" userId="b7f51682-2f6f-4600-85c9-bdc868609135" providerId="ADAL" clId="{E4636A17-7F69-4EB9-838E-19408C7446AF}" dt="2020-10-15T08:16:07.009" v="110" actId="2696"/>
          <pc:sldLayoutMkLst>
            <pc:docMk/>
            <pc:sldMasterMk cId="2055015973" sldId="2147483982"/>
            <pc:sldLayoutMk cId="3074749598" sldId="2147484005"/>
          </pc:sldLayoutMkLst>
        </pc:sldLayoutChg>
        <pc:sldLayoutChg chg="del">
          <pc:chgData name="Paka, Anil Kumar" userId="b7f51682-2f6f-4600-85c9-bdc868609135" providerId="ADAL" clId="{E4636A17-7F69-4EB9-838E-19408C7446AF}" dt="2020-10-15T08:16:07.014" v="111" actId="2696"/>
          <pc:sldLayoutMkLst>
            <pc:docMk/>
            <pc:sldMasterMk cId="2055015973" sldId="2147483982"/>
            <pc:sldLayoutMk cId="1107149496" sldId="2147484006"/>
          </pc:sldLayoutMkLst>
        </pc:sldLayoutChg>
        <pc:sldLayoutChg chg="del">
          <pc:chgData name="Paka, Anil Kumar" userId="b7f51682-2f6f-4600-85c9-bdc868609135" providerId="ADAL" clId="{E4636A17-7F69-4EB9-838E-19408C7446AF}" dt="2020-10-15T08:16:07.021" v="112" actId="2696"/>
          <pc:sldLayoutMkLst>
            <pc:docMk/>
            <pc:sldMasterMk cId="2055015973" sldId="2147483982"/>
            <pc:sldLayoutMk cId="1298713087" sldId="2147484007"/>
          </pc:sldLayoutMkLst>
        </pc:sldLayoutChg>
        <pc:sldLayoutChg chg="del">
          <pc:chgData name="Paka, Anil Kumar" userId="b7f51682-2f6f-4600-85c9-bdc868609135" providerId="ADAL" clId="{E4636A17-7F69-4EB9-838E-19408C7446AF}" dt="2020-10-15T08:16:07.027" v="113" actId="2696"/>
          <pc:sldLayoutMkLst>
            <pc:docMk/>
            <pc:sldMasterMk cId="2055015973" sldId="2147483982"/>
            <pc:sldLayoutMk cId="3625934321" sldId="2147484008"/>
          </pc:sldLayoutMkLst>
        </pc:sldLayoutChg>
        <pc:sldLayoutChg chg="del">
          <pc:chgData name="Paka, Anil Kumar" userId="b7f51682-2f6f-4600-85c9-bdc868609135" providerId="ADAL" clId="{E4636A17-7F69-4EB9-838E-19408C7446AF}" dt="2020-10-15T08:16:07.038" v="114" actId="2696"/>
          <pc:sldLayoutMkLst>
            <pc:docMk/>
            <pc:sldMasterMk cId="2055015973" sldId="2147483982"/>
            <pc:sldLayoutMk cId="556803148" sldId="2147484009"/>
          </pc:sldLayoutMkLst>
        </pc:sldLayoutChg>
        <pc:sldLayoutChg chg="del">
          <pc:chgData name="Paka, Anil Kumar" userId="b7f51682-2f6f-4600-85c9-bdc868609135" providerId="ADAL" clId="{E4636A17-7F69-4EB9-838E-19408C7446AF}" dt="2020-10-15T08:16:07.049" v="115" actId="2696"/>
          <pc:sldLayoutMkLst>
            <pc:docMk/>
            <pc:sldMasterMk cId="2055015973" sldId="2147483982"/>
            <pc:sldLayoutMk cId="361011244" sldId="2147484010"/>
          </pc:sldLayoutMkLst>
        </pc:sldLayoutChg>
        <pc:sldLayoutChg chg="del">
          <pc:chgData name="Paka, Anil Kumar" userId="b7f51682-2f6f-4600-85c9-bdc868609135" providerId="ADAL" clId="{E4636A17-7F69-4EB9-838E-19408C7446AF}" dt="2020-10-15T08:16:07.057" v="116" actId="2696"/>
          <pc:sldLayoutMkLst>
            <pc:docMk/>
            <pc:sldMasterMk cId="2055015973" sldId="2147483982"/>
            <pc:sldLayoutMk cId="758755588" sldId="2147484011"/>
          </pc:sldLayoutMkLst>
        </pc:sldLayoutChg>
        <pc:sldLayoutChg chg="del">
          <pc:chgData name="Paka, Anil Kumar" userId="b7f51682-2f6f-4600-85c9-bdc868609135" providerId="ADAL" clId="{E4636A17-7F69-4EB9-838E-19408C7446AF}" dt="2020-10-15T08:16:07.066" v="117" actId="2696"/>
          <pc:sldLayoutMkLst>
            <pc:docMk/>
            <pc:sldMasterMk cId="2055015973" sldId="2147483982"/>
            <pc:sldLayoutMk cId="1270816221" sldId="2147484012"/>
          </pc:sldLayoutMkLst>
        </pc:sldLayoutChg>
        <pc:sldLayoutChg chg="del">
          <pc:chgData name="Paka, Anil Kumar" userId="b7f51682-2f6f-4600-85c9-bdc868609135" providerId="ADAL" clId="{E4636A17-7F69-4EB9-838E-19408C7446AF}" dt="2020-10-15T08:16:07.075" v="118" actId="2696"/>
          <pc:sldLayoutMkLst>
            <pc:docMk/>
            <pc:sldMasterMk cId="2055015973" sldId="2147483982"/>
            <pc:sldLayoutMk cId="39576089" sldId="2147484013"/>
          </pc:sldLayoutMkLst>
        </pc:sldLayoutChg>
        <pc:sldLayoutChg chg="del">
          <pc:chgData name="Paka, Anil Kumar" userId="b7f51682-2f6f-4600-85c9-bdc868609135" providerId="ADAL" clId="{E4636A17-7F69-4EB9-838E-19408C7446AF}" dt="2020-10-15T08:16:07.084" v="119" actId="2696"/>
          <pc:sldLayoutMkLst>
            <pc:docMk/>
            <pc:sldMasterMk cId="2055015973" sldId="2147483982"/>
            <pc:sldLayoutMk cId="3357760086" sldId="2147484014"/>
          </pc:sldLayoutMkLst>
        </pc:sldLayoutChg>
        <pc:sldLayoutChg chg="del">
          <pc:chgData name="Paka, Anil Kumar" userId="b7f51682-2f6f-4600-85c9-bdc868609135" providerId="ADAL" clId="{E4636A17-7F69-4EB9-838E-19408C7446AF}" dt="2020-10-15T08:16:07.094" v="120" actId="2696"/>
          <pc:sldLayoutMkLst>
            <pc:docMk/>
            <pc:sldMasterMk cId="2055015973" sldId="2147483982"/>
            <pc:sldLayoutMk cId="571608643" sldId="2147484015"/>
          </pc:sldLayoutMkLst>
        </pc:sldLayoutChg>
        <pc:sldLayoutChg chg="del">
          <pc:chgData name="Paka, Anil Kumar" userId="b7f51682-2f6f-4600-85c9-bdc868609135" providerId="ADAL" clId="{E4636A17-7F69-4EB9-838E-19408C7446AF}" dt="2020-10-15T08:16:07.102" v="121" actId="2696"/>
          <pc:sldLayoutMkLst>
            <pc:docMk/>
            <pc:sldMasterMk cId="2055015973" sldId="2147483982"/>
            <pc:sldLayoutMk cId="3562789941" sldId="2147484016"/>
          </pc:sldLayoutMkLst>
        </pc:sldLayoutChg>
        <pc:sldLayoutChg chg="del">
          <pc:chgData name="Paka, Anil Kumar" userId="b7f51682-2f6f-4600-85c9-bdc868609135" providerId="ADAL" clId="{E4636A17-7F69-4EB9-838E-19408C7446AF}" dt="2020-10-15T08:16:07.110" v="122" actId="2696"/>
          <pc:sldLayoutMkLst>
            <pc:docMk/>
            <pc:sldMasterMk cId="2055015973" sldId="2147483982"/>
            <pc:sldLayoutMk cId="1208078073" sldId="2147484017"/>
          </pc:sldLayoutMkLst>
        </pc:sldLayoutChg>
        <pc:sldLayoutChg chg="del">
          <pc:chgData name="Paka, Anil Kumar" userId="b7f51682-2f6f-4600-85c9-bdc868609135" providerId="ADAL" clId="{E4636A17-7F69-4EB9-838E-19408C7446AF}" dt="2020-10-15T08:16:07.117" v="123" actId="2696"/>
          <pc:sldLayoutMkLst>
            <pc:docMk/>
            <pc:sldMasterMk cId="2055015973" sldId="2147483982"/>
            <pc:sldLayoutMk cId="3647322493" sldId="2147484018"/>
          </pc:sldLayoutMkLst>
        </pc:sldLayoutChg>
        <pc:sldLayoutChg chg="del">
          <pc:chgData name="Paka, Anil Kumar" userId="b7f51682-2f6f-4600-85c9-bdc868609135" providerId="ADAL" clId="{E4636A17-7F69-4EB9-838E-19408C7446AF}" dt="2020-10-15T08:16:07.120" v="124" actId="2696"/>
          <pc:sldLayoutMkLst>
            <pc:docMk/>
            <pc:sldMasterMk cId="2055015973" sldId="2147483982"/>
            <pc:sldLayoutMk cId="2506075508" sldId="2147484019"/>
          </pc:sldLayoutMkLst>
        </pc:sldLayoutChg>
        <pc:sldLayoutChg chg="del">
          <pc:chgData name="Paka, Anil Kumar" userId="b7f51682-2f6f-4600-85c9-bdc868609135" providerId="ADAL" clId="{E4636A17-7F69-4EB9-838E-19408C7446AF}" dt="2020-10-15T08:16:07.124" v="125" actId="2696"/>
          <pc:sldLayoutMkLst>
            <pc:docMk/>
            <pc:sldMasterMk cId="2055015973" sldId="2147483982"/>
            <pc:sldLayoutMk cId="370091486" sldId="2147484020"/>
          </pc:sldLayoutMkLst>
        </pc:sldLayoutChg>
        <pc:sldLayoutChg chg="del">
          <pc:chgData name="Paka, Anil Kumar" userId="b7f51682-2f6f-4600-85c9-bdc868609135" providerId="ADAL" clId="{E4636A17-7F69-4EB9-838E-19408C7446AF}" dt="2020-10-15T08:16:07.127" v="126" actId="2696"/>
          <pc:sldLayoutMkLst>
            <pc:docMk/>
            <pc:sldMasterMk cId="2055015973" sldId="2147483982"/>
            <pc:sldLayoutMk cId="3429680842" sldId="2147484021"/>
          </pc:sldLayoutMkLst>
        </pc:sldLayoutChg>
        <pc:sldLayoutChg chg="del">
          <pc:chgData name="Paka, Anil Kumar" userId="b7f51682-2f6f-4600-85c9-bdc868609135" providerId="ADAL" clId="{E4636A17-7F69-4EB9-838E-19408C7446AF}" dt="2020-10-15T08:16:07.129" v="127" actId="2696"/>
          <pc:sldLayoutMkLst>
            <pc:docMk/>
            <pc:sldMasterMk cId="2055015973" sldId="2147483982"/>
            <pc:sldLayoutMk cId="537349928" sldId="2147484022"/>
          </pc:sldLayoutMkLst>
        </pc:sldLayoutChg>
      </pc:sldMasterChg>
      <pc:sldMasterChg chg="del delSldLayout">
        <pc:chgData name="Paka, Anil Kumar" userId="b7f51682-2f6f-4600-85c9-bdc868609135" providerId="ADAL" clId="{E4636A17-7F69-4EB9-838E-19408C7446AF}" dt="2020-10-15T12:12:58.617" v="396" actId="2696"/>
        <pc:sldMasterMkLst>
          <pc:docMk/>
          <pc:sldMasterMk cId="3411733755" sldId="2147484023"/>
        </pc:sldMasterMkLst>
        <pc:sldLayoutChg chg="del">
          <pc:chgData name="Paka, Anil Kumar" userId="b7f51682-2f6f-4600-85c9-bdc868609135" providerId="ADAL" clId="{E4636A17-7F69-4EB9-838E-19408C7446AF}" dt="2020-10-15T12:12:58.357" v="356" actId="2696"/>
          <pc:sldLayoutMkLst>
            <pc:docMk/>
            <pc:sldMasterMk cId="3411733755" sldId="2147484023"/>
            <pc:sldLayoutMk cId="3553998987" sldId="2147484024"/>
          </pc:sldLayoutMkLst>
        </pc:sldLayoutChg>
        <pc:sldLayoutChg chg="del">
          <pc:chgData name="Paka, Anil Kumar" userId="b7f51682-2f6f-4600-85c9-bdc868609135" providerId="ADAL" clId="{E4636A17-7F69-4EB9-838E-19408C7446AF}" dt="2020-10-15T12:12:58.359" v="357" actId="2696"/>
          <pc:sldLayoutMkLst>
            <pc:docMk/>
            <pc:sldMasterMk cId="3411733755" sldId="2147484023"/>
            <pc:sldLayoutMk cId="3965327173" sldId="2147484025"/>
          </pc:sldLayoutMkLst>
        </pc:sldLayoutChg>
        <pc:sldLayoutChg chg="del">
          <pc:chgData name="Paka, Anil Kumar" userId="b7f51682-2f6f-4600-85c9-bdc868609135" providerId="ADAL" clId="{E4636A17-7F69-4EB9-838E-19408C7446AF}" dt="2020-10-15T12:12:58.363" v="358" actId="2696"/>
          <pc:sldLayoutMkLst>
            <pc:docMk/>
            <pc:sldMasterMk cId="3411733755" sldId="2147484023"/>
            <pc:sldLayoutMk cId="3981606259" sldId="2147484026"/>
          </pc:sldLayoutMkLst>
        </pc:sldLayoutChg>
        <pc:sldLayoutChg chg="del">
          <pc:chgData name="Paka, Anil Kumar" userId="b7f51682-2f6f-4600-85c9-bdc868609135" providerId="ADAL" clId="{E4636A17-7F69-4EB9-838E-19408C7446AF}" dt="2020-10-15T12:12:58.367" v="359" actId="2696"/>
          <pc:sldLayoutMkLst>
            <pc:docMk/>
            <pc:sldMasterMk cId="3411733755" sldId="2147484023"/>
            <pc:sldLayoutMk cId="1963338119" sldId="2147484027"/>
          </pc:sldLayoutMkLst>
        </pc:sldLayoutChg>
        <pc:sldLayoutChg chg="del">
          <pc:chgData name="Paka, Anil Kumar" userId="b7f51682-2f6f-4600-85c9-bdc868609135" providerId="ADAL" clId="{E4636A17-7F69-4EB9-838E-19408C7446AF}" dt="2020-10-15T12:12:58.369" v="360" actId="2696"/>
          <pc:sldLayoutMkLst>
            <pc:docMk/>
            <pc:sldMasterMk cId="3411733755" sldId="2147484023"/>
            <pc:sldLayoutMk cId="1990614829" sldId="2147484028"/>
          </pc:sldLayoutMkLst>
        </pc:sldLayoutChg>
        <pc:sldLayoutChg chg="del">
          <pc:chgData name="Paka, Anil Kumar" userId="b7f51682-2f6f-4600-85c9-bdc868609135" providerId="ADAL" clId="{E4636A17-7F69-4EB9-838E-19408C7446AF}" dt="2020-10-15T12:12:58.372" v="361" actId="2696"/>
          <pc:sldLayoutMkLst>
            <pc:docMk/>
            <pc:sldMasterMk cId="3411733755" sldId="2147484023"/>
            <pc:sldLayoutMk cId="1401227546" sldId="2147484029"/>
          </pc:sldLayoutMkLst>
        </pc:sldLayoutChg>
        <pc:sldLayoutChg chg="del">
          <pc:chgData name="Paka, Anil Kumar" userId="b7f51682-2f6f-4600-85c9-bdc868609135" providerId="ADAL" clId="{E4636A17-7F69-4EB9-838E-19408C7446AF}" dt="2020-10-15T12:12:58.375" v="362" actId="2696"/>
          <pc:sldLayoutMkLst>
            <pc:docMk/>
            <pc:sldMasterMk cId="3411733755" sldId="2147484023"/>
            <pc:sldLayoutMk cId="2159249005" sldId="2147484030"/>
          </pc:sldLayoutMkLst>
        </pc:sldLayoutChg>
        <pc:sldLayoutChg chg="del">
          <pc:chgData name="Paka, Anil Kumar" userId="b7f51682-2f6f-4600-85c9-bdc868609135" providerId="ADAL" clId="{E4636A17-7F69-4EB9-838E-19408C7446AF}" dt="2020-10-15T12:12:58.381" v="363" actId="2696"/>
          <pc:sldLayoutMkLst>
            <pc:docMk/>
            <pc:sldMasterMk cId="3411733755" sldId="2147484023"/>
            <pc:sldLayoutMk cId="1193325196" sldId="2147484031"/>
          </pc:sldLayoutMkLst>
        </pc:sldLayoutChg>
        <pc:sldLayoutChg chg="del">
          <pc:chgData name="Paka, Anil Kumar" userId="b7f51682-2f6f-4600-85c9-bdc868609135" providerId="ADAL" clId="{E4636A17-7F69-4EB9-838E-19408C7446AF}" dt="2020-10-15T12:12:58.389" v="364" actId="2696"/>
          <pc:sldLayoutMkLst>
            <pc:docMk/>
            <pc:sldMasterMk cId="3411733755" sldId="2147484023"/>
            <pc:sldLayoutMk cId="3578566814" sldId="2147484032"/>
          </pc:sldLayoutMkLst>
        </pc:sldLayoutChg>
        <pc:sldLayoutChg chg="del">
          <pc:chgData name="Paka, Anil Kumar" userId="b7f51682-2f6f-4600-85c9-bdc868609135" providerId="ADAL" clId="{E4636A17-7F69-4EB9-838E-19408C7446AF}" dt="2020-10-15T12:12:58.397" v="365" actId="2696"/>
          <pc:sldLayoutMkLst>
            <pc:docMk/>
            <pc:sldMasterMk cId="3411733755" sldId="2147484023"/>
            <pc:sldLayoutMk cId="885321582" sldId="2147484033"/>
          </pc:sldLayoutMkLst>
        </pc:sldLayoutChg>
        <pc:sldLayoutChg chg="del">
          <pc:chgData name="Paka, Anil Kumar" userId="b7f51682-2f6f-4600-85c9-bdc868609135" providerId="ADAL" clId="{E4636A17-7F69-4EB9-838E-19408C7446AF}" dt="2020-10-15T12:12:58.407" v="366" actId="2696"/>
          <pc:sldLayoutMkLst>
            <pc:docMk/>
            <pc:sldMasterMk cId="3411733755" sldId="2147484023"/>
            <pc:sldLayoutMk cId="3508376968" sldId="2147484034"/>
          </pc:sldLayoutMkLst>
        </pc:sldLayoutChg>
        <pc:sldLayoutChg chg="del">
          <pc:chgData name="Paka, Anil Kumar" userId="b7f51682-2f6f-4600-85c9-bdc868609135" providerId="ADAL" clId="{E4636A17-7F69-4EB9-838E-19408C7446AF}" dt="2020-10-15T12:12:58.409" v="367" actId="2696"/>
          <pc:sldLayoutMkLst>
            <pc:docMk/>
            <pc:sldMasterMk cId="3411733755" sldId="2147484023"/>
            <pc:sldLayoutMk cId="2804357937" sldId="2147484035"/>
          </pc:sldLayoutMkLst>
        </pc:sldLayoutChg>
        <pc:sldLayoutChg chg="del">
          <pc:chgData name="Paka, Anil Kumar" userId="b7f51682-2f6f-4600-85c9-bdc868609135" providerId="ADAL" clId="{E4636A17-7F69-4EB9-838E-19408C7446AF}" dt="2020-10-15T12:12:58.412" v="368" actId="2696"/>
          <pc:sldLayoutMkLst>
            <pc:docMk/>
            <pc:sldMasterMk cId="3411733755" sldId="2147484023"/>
            <pc:sldLayoutMk cId="11521700" sldId="2147484036"/>
          </pc:sldLayoutMkLst>
        </pc:sldLayoutChg>
        <pc:sldLayoutChg chg="del">
          <pc:chgData name="Paka, Anil Kumar" userId="b7f51682-2f6f-4600-85c9-bdc868609135" providerId="ADAL" clId="{E4636A17-7F69-4EB9-838E-19408C7446AF}" dt="2020-10-15T12:12:58.414" v="369" actId="2696"/>
          <pc:sldLayoutMkLst>
            <pc:docMk/>
            <pc:sldMasterMk cId="3411733755" sldId="2147484023"/>
            <pc:sldLayoutMk cId="2214453957" sldId="2147484037"/>
          </pc:sldLayoutMkLst>
        </pc:sldLayoutChg>
        <pc:sldLayoutChg chg="del">
          <pc:chgData name="Paka, Anil Kumar" userId="b7f51682-2f6f-4600-85c9-bdc868609135" providerId="ADAL" clId="{E4636A17-7F69-4EB9-838E-19408C7446AF}" dt="2020-10-15T12:12:58.420" v="370" actId="2696"/>
          <pc:sldLayoutMkLst>
            <pc:docMk/>
            <pc:sldMasterMk cId="3411733755" sldId="2147484023"/>
            <pc:sldLayoutMk cId="1468076481" sldId="2147484038"/>
          </pc:sldLayoutMkLst>
        </pc:sldLayoutChg>
        <pc:sldLayoutChg chg="del">
          <pc:chgData name="Paka, Anil Kumar" userId="b7f51682-2f6f-4600-85c9-bdc868609135" providerId="ADAL" clId="{E4636A17-7F69-4EB9-838E-19408C7446AF}" dt="2020-10-15T12:12:58.425" v="371" actId="2696"/>
          <pc:sldLayoutMkLst>
            <pc:docMk/>
            <pc:sldMasterMk cId="3411733755" sldId="2147484023"/>
            <pc:sldLayoutMk cId="3812801383" sldId="2147484039"/>
          </pc:sldLayoutMkLst>
        </pc:sldLayoutChg>
        <pc:sldLayoutChg chg="del">
          <pc:chgData name="Paka, Anil Kumar" userId="b7f51682-2f6f-4600-85c9-bdc868609135" providerId="ADAL" clId="{E4636A17-7F69-4EB9-838E-19408C7446AF}" dt="2020-10-15T12:12:58.431" v="372" actId="2696"/>
          <pc:sldLayoutMkLst>
            <pc:docMk/>
            <pc:sldMasterMk cId="3411733755" sldId="2147484023"/>
            <pc:sldLayoutMk cId="2682794533" sldId="2147484040"/>
          </pc:sldLayoutMkLst>
        </pc:sldLayoutChg>
        <pc:sldLayoutChg chg="del">
          <pc:chgData name="Paka, Anil Kumar" userId="b7f51682-2f6f-4600-85c9-bdc868609135" providerId="ADAL" clId="{E4636A17-7F69-4EB9-838E-19408C7446AF}" dt="2020-10-15T12:12:58.436" v="373" actId="2696"/>
          <pc:sldLayoutMkLst>
            <pc:docMk/>
            <pc:sldMasterMk cId="3411733755" sldId="2147484023"/>
            <pc:sldLayoutMk cId="1358938183" sldId="2147484041"/>
          </pc:sldLayoutMkLst>
        </pc:sldLayoutChg>
        <pc:sldLayoutChg chg="del">
          <pc:chgData name="Paka, Anil Kumar" userId="b7f51682-2f6f-4600-85c9-bdc868609135" providerId="ADAL" clId="{E4636A17-7F69-4EB9-838E-19408C7446AF}" dt="2020-10-15T12:12:58.442" v="374" actId="2696"/>
          <pc:sldLayoutMkLst>
            <pc:docMk/>
            <pc:sldMasterMk cId="3411733755" sldId="2147484023"/>
            <pc:sldLayoutMk cId="2259416084" sldId="2147484042"/>
          </pc:sldLayoutMkLst>
        </pc:sldLayoutChg>
        <pc:sldLayoutChg chg="del">
          <pc:chgData name="Paka, Anil Kumar" userId="b7f51682-2f6f-4600-85c9-bdc868609135" providerId="ADAL" clId="{E4636A17-7F69-4EB9-838E-19408C7446AF}" dt="2020-10-15T12:12:58.464" v="375" actId="2696"/>
          <pc:sldLayoutMkLst>
            <pc:docMk/>
            <pc:sldMasterMk cId="3411733755" sldId="2147484023"/>
            <pc:sldLayoutMk cId="358874617" sldId="2147484043"/>
          </pc:sldLayoutMkLst>
        </pc:sldLayoutChg>
        <pc:sldLayoutChg chg="del">
          <pc:chgData name="Paka, Anil Kumar" userId="b7f51682-2f6f-4600-85c9-bdc868609135" providerId="ADAL" clId="{E4636A17-7F69-4EB9-838E-19408C7446AF}" dt="2020-10-15T12:12:58.470" v="376" actId="2696"/>
          <pc:sldLayoutMkLst>
            <pc:docMk/>
            <pc:sldMasterMk cId="3411733755" sldId="2147484023"/>
            <pc:sldLayoutMk cId="1963883200" sldId="2147484044"/>
          </pc:sldLayoutMkLst>
        </pc:sldLayoutChg>
        <pc:sldLayoutChg chg="del">
          <pc:chgData name="Paka, Anil Kumar" userId="b7f51682-2f6f-4600-85c9-bdc868609135" providerId="ADAL" clId="{E4636A17-7F69-4EB9-838E-19408C7446AF}" dt="2020-10-15T12:12:58.476" v="377" actId="2696"/>
          <pc:sldLayoutMkLst>
            <pc:docMk/>
            <pc:sldMasterMk cId="3411733755" sldId="2147484023"/>
            <pc:sldLayoutMk cId="861191987" sldId="2147484045"/>
          </pc:sldLayoutMkLst>
        </pc:sldLayoutChg>
        <pc:sldLayoutChg chg="del">
          <pc:chgData name="Paka, Anil Kumar" userId="b7f51682-2f6f-4600-85c9-bdc868609135" providerId="ADAL" clId="{E4636A17-7F69-4EB9-838E-19408C7446AF}" dt="2020-10-15T12:12:58.482" v="378" actId="2696"/>
          <pc:sldLayoutMkLst>
            <pc:docMk/>
            <pc:sldMasterMk cId="3411733755" sldId="2147484023"/>
            <pc:sldLayoutMk cId="2091687893" sldId="2147484046"/>
          </pc:sldLayoutMkLst>
        </pc:sldLayoutChg>
        <pc:sldLayoutChg chg="del">
          <pc:chgData name="Paka, Anil Kumar" userId="b7f51682-2f6f-4600-85c9-bdc868609135" providerId="ADAL" clId="{E4636A17-7F69-4EB9-838E-19408C7446AF}" dt="2020-10-15T12:12:58.487" v="379" actId="2696"/>
          <pc:sldLayoutMkLst>
            <pc:docMk/>
            <pc:sldMasterMk cId="3411733755" sldId="2147484023"/>
            <pc:sldLayoutMk cId="1298582398" sldId="2147484047"/>
          </pc:sldLayoutMkLst>
        </pc:sldLayoutChg>
        <pc:sldLayoutChg chg="del">
          <pc:chgData name="Paka, Anil Kumar" userId="b7f51682-2f6f-4600-85c9-bdc868609135" providerId="ADAL" clId="{E4636A17-7F69-4EB9-838E-19408C7446AF}" dt="2020-10-15T12:12:58.495" v="380" actId="2696"/>
          <pc:sldLayoutMkLst>
            <pc:docMk/>
            <pc:sldMasterMk cId="3411733755" sldId="2147484023"/>
            <pc:sldLayoutMk cId="2730603639" sldId="2147484048"/>
          </pc:sldLayoutMkLst>
        </pc:sldLayoutChg>
        <pc:sldLayoutChg chg="del">
          <pc:chgData name="Paka, Anil Kumar" userId="b7f51682-2f6f-4600-85c9-bdc868609135" providerId="ADAL" clId="{E4636A17-7F69-4EB9-838E-19408C7446AF}" dt="2020-10-15T12:12:58.502" v="381" actId="2696"/>
          <pc:sldLayoutMkLst>
            <pc:docMk/>
            <pc:sldMasterMk cId="3411733755" sldId="2147484023"/>
            <pc:sldLayoutMk cId="1844736127" sldId="2147484049"/>
          </pc:sldLayoutMkLst>
        </pc:sldLayoutChg>
        <pc:sldLayoutChg chg="del">
          <pc:chgData name="Paka, Anil Kumar" userId="b7f51682-2f6f-4600-85c9-bdc868609135" providerId="ADAL" clId="{E4636A17-7F69-4EB9-838E-19408C7446AF}" dt="2020-10-15T12:12:58.508" v="382" actId="2696"/>
          <pc:sldLayoutMkLst>
            <pc:docMk/>
            <pc:sldMasterMk cId="3411733755" sldId="2147484023"/>
            <pc:sldLayoutMk cId="506621237" sldId="2147484050"/>
          </pc:sldLayoutMkLst>
        </pc:sldLayoutChg>
        <pc:sldLayoutChg chg="del">
          <pc:chgData name="Paka, Anil Kumar" userId="b7f51682-2f6f-4600-85c9-bdc868609135" providerId="ADAL" clId="{E4636A17-7F69-4EB9-838E-19408C7446AF}" dt="2020-10-15T12:12:58.514" v="383" actId="2696"/>
          <pc:sldLayoutMkLst>
            <pc:docMk/>
            <pc:sldMasterMk cId="3411733755" sldId="2147484023"/>
            <pc:sldLayoutMk cId="681770185" sldId="2147484051"/>
          </pc:sldLayoutMkLst>
        </pc:sldLayoutChg>
        <pc:sldLayoutChg chg="del">
          <pc:chgData name="Paka, Anil Kumar" userId="b7f51682-2f6f-4600-85c9-bdc868609135" providerId="ADAL" clId="{E4636A17-7F69-4EB9-838E-19408C7446AF}" dt="2020-10-15T12:12:58.521" v="384" actId="2696"/>
          <pc:sldLayoutMkLst>
            <pc:docMk/>
            <pc:sldMasterMk cId="3411733755" sldId="2147484023"/>
            <pc:sldLayoutMk cId="1328179949" sldId="2147484052"/>
          </pc:sldLayoutMkLst>
        </pc:sldLayoutChg>
        <pc:sldLayoutChg chg="del">
          <pc:chgData name="Paka, Anil Kumar" userId="b7f51682-2f6f-4600-85c9-bdc868609135" providerId="ADAL" clId="{E4636A17-7F69-4EB9-838E-19408C7446AF}" dt="2020-10-15T12:12:58.528" v="385" actId="2696"/>
          <pc:sldLayoutMkLst>
            <pc:docMk/>
            <pc:sldMasterMk cId="3411733755" sldId="2147484023"/>
            <pc:sldLayoutMk cId="1656337297" sldId="2147484053"/>
          </pc:sldLayoutMkLst>
        </pc:sldLayoutChg>
        <pc:sldLayoutChg chg="del">
          <pc:chgData name="Paka, Anil Kumar" userId="b7f51682-2f6f-4600-85c9-bdc868609135" providerId="ADAL" clId="{E4636A17-7F69-4EB9-838E-19408C7446AF}" dt="2020-10-15T12:12:58.537" v="386" actId="2696"/>
          <pc:sldLayoutMkLst>
            <pc:docMk/>
            <pc:sldMasterMk cId="3411733755" sldId="2147484023"/>
            <pc:sldLayoutMk cId="2326582171" sldId="2147484054"/>
          </pc:sldLayoutMkLst>
        </pc:sldLayoutChg>
        <pc:sldLayoutChg chg="del">
          <pc:chgData name="Paka, Anil Kumar" userId="b7f51682-2f6f-4600-85c9-bdc868609135" providerId="ADAL" clId="{E4636A17-7F69-4EB9-838E-19408C7446AF}" dt="2020-10-15T12:12:58.549" v="387" actId="2696"/>
          <pc:sldLayoutMkLst>
            <pc:docMk/>
            <pc:sldMasterMk cId="3411733755" sldId="2147484023"/>
            <pc:sldLayoutMk cId="4037353322" sldId="2147484055"/>
          </pc:sldLayoutMkLst>
        </pc:sldLayoutChg>
        <pc:sldLayoutChg chg="del">
          <pc:chgData name="Paka, Anil Kumar" userId="b7f51682-2f6f-4600-85c9-bdc868609135" providerId="ADAL" clId="{E4636A17-7F69-4EB9-838E-19408C7446AF}" dt="2020-10-15T12:12:58.575" v="388" actId="2696"/>
          <pc:sldLayoutMkLst>
            <pc:docMk/>
            <pc:sldMasterMk cId="3411733755" sldId="2147484023"/>
            <pc:sldLayoutMk cId="330099572" sldId="2147484056"/>
          </pc:sldLayoutMkLst>
        </pc:sldLayoutChg>
        <pc:sldLayoutChg chg="del">
          <pc:chgData name="Paka, Anil Kumar" userId="b7f51682-2f6f-4600-85c9-bdc868609135" providerId="ADAL" clId="{E4636A17-7F69-4EB9-838E-19408C7446AF}" dt="2020-10-15T12:12:58.586" v="389" actId="2696"/>
          <pc:sldLayoutMkLst>
            <pc:docMk/>
            <pc:sldMasterMk cId="3411733755" sldId="2147484023"/>
            <pc:sldLayoutMk cId="3650504331" sldId="2147484057"/>
          </pc:sldLayoutMkLst>
        </pc:sldLayoutChg>
        <pc:sldLayoutChg chg="del">
          <pc:chgData name="Paka, Anil Kumar" userId="b7f51682-2f6f-4600-85c9-bdc868609135" providerId="ADAL" clId="{E4636A17-7F69-4EB9-838E-19408C7446AF}" dt="2020-10-15T12:12:58.594" v="390" actId="2696"/>
          <pc:sldLayoutMkLst>
            <pc:docMk/>
            <pc:sldMasterMk cId="3411733755" sldId="2147484023"/>
            <pc:sldLayoutMk cId="416236244" sldId="2147484058"/>
          </pc:sldLayoutMkLst>
        </pc:sldLayoutChg>
        <pc:sldLayoutChg chg="del">
          <pc:chgData name="Paka, Anil Kumar" userId="b7f51682-2f6f-4600-85c9-bdc868609135" providerId="ADAL" clId="{E4636A17-7F69-4EB9-838E-19408C7446AF}" dt="2020-10-15T12:12:58.602" v="391" actId="2696"/>
          <pc:sldLayoutMkLst>
            <pc:docMk/>
            <pc:sldMasterMk cId="3411733755" sldId="2147484023"/>
            <pc:sldLayoutMk cId="2730376381" sldId="2147484059"/>
          </pc:sldLayoutMkLst>
        </pc:sldLayoutChg>
        <pc:sldLayoutChg chg="del">
          <pc:chgData name="Paka, Anil Kumar" userId="b7f51682-2f6f-4600-85c9-bdc868609135" providerId="ADAL" clId="{E4636A17-7F69-4EB9-838E-19408C7446AF}" dt="2020-10-15T12:12:58.605" v="392" actId="2696"/>
          <pc:sldLayoutMkLst>
            <pc:docMk/>
            <pc:sldMasterMk cId="3411733755" sldId="2147484023"/>
            <pc:sldLayoutMk cId="1470291877" sldId="2147484060"/>
          </pc:sldLayoutMkLst>
        </pc:sldLayoutChg>
        <pc:sldLayoutChg chg="del">
          <pc:chgData name="Paka, Anil Kumar" userId="b7f51682-2f6f-4600-85c9-bdc868609135" providerId="ADAL" clId="{E4636A17-7F69-4EB9-838E-19408C7446AF}" dt="2020-10-15T12:12:58.609" v="393" actId="2696"/>
          <pc:sldLayoutMkLst>
            <pc:docMk/>
            <pc:sldMasterMk cId="3411733755" sldId="2147484023"/>
            <pc:sldLayoutMk cId="2896219426" sldId="2147484061"/>
          </pc:sldLayoutMkLst>
        </pc:sldLayoutChg>
        <pc:sldLayoutChg chg="del">
          <pc:chgData name="Paka, Anil Kumar" userId="b7f51682-2f6f-4600-85c9-bdc868609135" providerId="ADAL" clId="{E4636A17-7F69-4EB9-838E-19408C7446AF}" dt="2020-10-15T12:12:58.612" v="394" actId="2696"/>
          <pc:sldLayoutMkLst>
            <pc:docMk/>
            <pc:sldMasterMk cId="3411733755" sldId="2147484023"/>
            <pc:sldLayoutMk cId="2071612916" sldId="2147484062"/>
          </pc:sldLayoutMkLst>
        </pc:sldLayoutChg>
        <pc:sldLayoutChg chg="del">
          <pc:chgData name="Paka, Anil Kumar" userId="b7f51682-2f6f-4600-85c9-bdc868609135" providerId="ADAL" clId="{E4636A17-7F69-4EB9-838E-19408C7446AF}" dt="2020-10-15T12:12:58.614" v="395" actId="2696"/>
          <pc:sldLayoutMkLst>
            <pc:docMk/>
            <pc:sldMasterMk cId="3411733755" sldId="2147484023"/>
            <pc:sldLayoutMk cId="510677413" sldId="2147484063"/>
          </pc:sldLayoutMkLst>
        </pc:sldLayoutChg>
      </pc:sldMasterChg>
      <pc:sldMasterChg chg="del delSldLayout">
        <pc:chgData name="Paka, Anil Kumar" userId="b7f51682-2f6f-4600-85c9-bdc868609135" providerId="ADAL" clId="{E4636A17-7F69-4EB9-838E-19408C7446AF}" dt="2020-10-15T12:13:06.822" v="540" actId="2696"/>
        <pc:sldMasterMkLst>
          <pc:docMk/>
          <pc:sldMasterMk cId="2296878779" sldId="2147484064"/>
        </pc:sldMasterMkLst>
        <pc:sldLayoutChg chg="del">
          <pc:chgData name="Paka, Anil Kumar" userId="b7f51682-2f6f-4600-85c9-bdc868609135" providerId="ADAL" clId="{E4636A17-7F69-4EB9-838E-19408C7446AF}" dt="2020-10-15T12:13:06.223" v="497" actId="2696"/>
          <pc:sldLayoutMkLst>
            <pc:docMk/>
            <pc:sldMasterMk cId="2296878779" sldId="2147484064"/>
            <pc:sldLayoutMk cId="1783587296" sldId="2147484065"/>
          </pc:sldLayoutMkLst>
        </pc:sldLayoutChg>
        <pc:sldLayoutChg chg="del">
          <pc:chgData name="Paka, Anil Kumar" userId="b7f51682-2f6f-4600-85c9-bdc868609135" providerId="ADAL" clId="{E4636A17-7F69-4EB9-838E-19408C7446AF}" dt="2020-10-15T12:13:06.230" v="498" actId="2696"/>
          <pc:sldLayoutMkLst>
            <pc:docMk/>
            <pc:sldMasterMk cId="2296878779" sldId="2147484064"/>
            <pc:sldLayoutMk cId="4045842732" sldId="2147484066"/>
          </pc:sldLayoutMkLst>
        </pc:sldLayoutChg>
        <pc:sldLayoutChg chg="del">
          <pc:chgData name="Paka, Anil Kumar" userId="b7f51682-2f6f-4600-85c9-bdc868609135" providerId="ADAL" clId="{E4636A17-7F69-4EB9-838E-19408C7446AF}" dt="2020-10-15T12:13:06.239" v="499" actId="2696"/>
          <pc:sldLayoutMkLst>
            <pc:docMk/>
            <pc:sldMasterMk cId="2296878779" sldId="2147484064"/>
            <pc:sldLayoutMk cId="1648850258" sldId="2147484067"/>
          </pc:sldLayoutMkLst>
        </pc:sldLayoutChg>
        <pc:sldLayoutChg chg="del">
          <pc:chgData name="Paka, Anil Kumar" userId="b7f51682-2f6f-4600-85c9-bdc868609135" providerId="ADAL" clId="{E4636A17-7F69-4EB9-838E-19408C7446AF}" dt="2020-10-15T12:13:06.243" v="500" actId="2696"/>
          <pc:sldLayoutMkLst>
            <pc:docMk/>
            <pc:sldMasterMk cId="2296878779" sldId="2147484064"/>
            <pc:sldLayoutMk cId="1696817739" sldId="2147484068"/>
          </pc:sldLayoutMkLst>
        </pc:sldLayoutChg>
        <pc:sldLayoutChg chg="del">
          <pc:chgData name="Paka, Anil Kumar" userId="b7f51682-2f6f-4600-85c9-bdc868609135" providerId="ADAL" clId="{E4636A17-7F69-4EB9-838E-19408C7446AF}" dt="2020-10-15T12:13:06.247" v="501" actId="2696"/>
          <pc:sldLayoutMkLst>
            <pc:docMk/>
            <pc:sldMasterMk cId="2296878779" sldId="2147484064"/>
            <pc:sldLayoutMk cId="828961911" sldId="2147484069"/>
          </pc:sldLayoutMkLst>
        </pc:sldLayoutChg>
        <pc:sldLayoutChg chg="del">
          <pc:chgData name="Paka, Anil Kumar" userId="b7f51682-2f6f-4600-85c9-bdc868609135" providerId="ADAL" clId="{E4636A17-7F69-4EB9-838E-19408C7446AF}" dt="2020-10-15T12:13:06.254" v="502" actId="2696"/>
          <pc:sldLayoutMkLst>
            <pc:docMk/>
            <pc:sldMasterMk cId="2296878779" sldId="2147484064"/>
            <pc:sldLayoutMk cId="3398232393" sldId="2147484070"/>
          </pc:sldLayoutMkLst>
        </pc:sldLayoutChg>
        <pc:sldLayoutChg chg="del">
          <pc:chgData name="Paka, Anil Kumar" userId="b7f51682-2f6f-4600-85c9-bdc868609135" providerId="ADAL" clId="{E4636A17-7F69-4EB9-838E-19408C7446AF}" dt="2020-10-15T12:13:06.258" v="503" actId="2696"/>
          <pc:sldLayoutMkLst>
            <pc:docMk/>
            <pc:sldMasterMk cId="2296878779" sldId="2147484064"/>
            <pc:sldLayoutMk cId="2128121058" sldId="2147484071"/>
          </pc:sldLayoutMkLst>
        </pc:sldLayoutChg>
        <pc:sldLayoutChg chg="del">
          <pc:chgData name="Paka, Anil Kumar" userId="b7f51682-2f6f-4600-85c9-bdc868609135" providerId="ADAL" clId="{E4636A17-7F69-4EB9-838E-19408C7446AF}" dt="2020-10-15T12:13:06.273" v="504" actId="2696"/>
          <pc:sldLayoutMkLst>
            <pc:docMk/>
            <pc:sldMasterMk cId="2296878779" sldId="2147484064"/>
            <pc:sldLayoutMk cId="162516670" sldId="2147484072"/>
          </pc:sldLayoutMkLst>
        </pc:sldLayoutChg>
        <pc:sldLayoutChg chg="del">
          <pc:chgData name="Paka, Anil Kumar" userId="b7f51682-2f6f-4600-85c9-bdc868609135" providerId="ADAL" clId="{E4636A17-7F69-4EB9-838E-19408C7446AF}" dt="2020-10-15T12:13:06.288" v="505" actId="2696"/>
          <pc:sldLayoutMkLst>
            <pc:docMk/>
            <pc:sldMasterMk cId="2296878779" sldId="2147484064"/>
            <pc:sldLayoutMk cId="400107978" sldId="2147484073"/>
          </pc:sldLayoutMkLst>
        </pc:sldLayoutChg>
        <pc:sldLayoutChg chg="del">
          <pc:chgData name="Paka, Anil Kumar" userId="b7f51682-2f6f-4600-85c9-bdc868609135" providerId="ADAL" clId="{E4636A17-7F69-4EB9-838E-19408C7446AF}" dt="2020-10-15T12:13:06.303" v="506" actId="2696"/>
          <pc:sldLayoutMkLst>
            <pc:docMk/>
            <pc:sldMasterMk cId="2296878779" sldId="2147484064"/>
            <pc:sldLayoutMk cId="4030079849" sldId="2147484074"/>
          </pc:sldLayoutMkLst>
        </pc:sldLayoutChg>
        <pc:sldLayoutChg chg="del">
          <pc:chgData name="Paka, Anil Kumar" userId="b7f51682-2f6f-4600-85c9-bdc868609135" providerId="ADAL" clId="{E4636A17-7F69-4EB9-838E-19408C7446AF}" dt="2020-10-15T12:13:06.312" v="507" actId="2696"/>
          <pc:sldLayoutMkLst>
            <pc:docMk/>
            <pc:sldMasterMk cId="2296878779" sldId="2147484064"/>
            <pc:sldLayoutMk cId="908947411" sldId="2147484075"/>
          </pc:sldLayoutMkLst>
        </pc:sldLayoutChg>
        <pc:sldLayoutChg chg="del">
          <pc:chgData name="Paka, Anil Kumar" userId="b7f51682-2f6f-4600-85c9-bdc868609135" providerId="ADAL" clId="{E4636A17-7F69-4EB9-838E-19408C7446AF}" dt="2020-10-15T12:13:06.320" v="508" actId="2696"/>
          <pc:sldLayoutMkLst>
            <pc:docMk/>
            <pc:sldMasterMk cId="2296878779" sldId="2147484064"/>
            <pc:sldLayoutMk cId="2826460858" sldId="2147484076"/>
          </pc:sldLayoutMkLst>
        </pc:sldLayoutChg>
        <pc:sldLayoutChg chg="del">
          <pc:chgData name="Paka, Anil Kumar" userId="b7f51682-2f6f-4600-85c9-bdc868609135" providerId="ADAL" clId="{E4636A17-7F69-4EB9-838E-19408C7446AF}" dt="2020-10-15T12:13:06.324" v="509" actId="2696"/>
          <pc:sldLayoutMkLst>
            <pc:docMk/>
            <pc:sldMasterMk cId="2296878779" sldId="2147484064"/>
            <pc:sldLayoutMk cId="618754673" sldId="2147484077"/>
          </pc:sldLayoutMkLst>
        </pc:sldLayoutChg>
        <pc:sldLayoutChg chg="del">
          <pc:chgData name="Paka, Anil Kumar" userId="b7f51682-2f6f-4600-85c9-bdc868609135" providerId="ADAL" clId="{E4636A17-7F69-4EB9-838E-19408C7446AF}" dt="2020-10-15T12:13:06.328" v="510" actId="2696"/>
          <pc:sldLayoutMkLst>
            <pc:docMk/>
            <pc:sldMasterMk cId="2296878779" sldId="2147484064"/>
            <pc:sldLayoutMk cId="1220891736" sldId="2147484078"/>
          </pc:sldLayoutMkLst>
        </pc:sldLayoutChg>
        <pc:sldLayoutChg chg="del">
          <pc:chgData name="Paka, Anil Kumar" userId="b7f51682-2f6f-4600-85c9-bdc868609135" providerId="ADAL" clId="{E4636A17-7F69-4EB9-838E-19408C7446AF}" dt="2020-10-15T12:13:06.343" v="511" actId="2696"/>
          <pc:sldLayoutMkLst>
            <pc:docMk/>
            <pc:sldMasterMk cId="2296878779" sldId="2147484064"/>
            <pc:sldLayoutMk cId="32771216" sldId="2147484079"/>
          </pc:sldLayoutMkLst>
        </pc:sldLayoutChg>
        <pc:sldLayoutChg chg="del">
          <pc:chgData name="Paka, Anil Kumar" userId="b7f51682-2f6f-4600-85c9-bdc868609135" providerId="ADAL" clId="{E4636A17-7F69-4EB9-838E-19408C7446AF}" dt="2020-10-15T12:13:06.387" v="512" actId="2696"/>
          <pc:sldLayoutMkLst>
            <pc:docMk/>
            <pc:sldMasterMk cId="2296878779" sldId="2147484064"/>
            <pc:sldLayoutMk cId="1661479965" sldId="2147484080"/>
          </pc:sldLayoutMkLst>
        </pc:sldLayoutChg>
        <pc:sldLayoutChg chg="del">
          <pc:chgData name="Paka, Anil Kumar" userId="b7f51682-2f6f-4600-85c9-bdc868609135" providerId="ADAL" clId="{E4636A17-7F69-4EB9-838E-19408C7446AF}" dt="2020-10-15T12:13:06.397" v="513" actId="2696"/>
          <pc:sldLayoutMkLst>
            <pc:docMk/>
            <pc:sldMasterMk cId="2296878779" sldId="2147484064"/>
            <pc:sldLayoutMk cId="4213973495" sldId="2147484081"/>
          </pc:sldLayoutMkLst>
        </pc:sldLayoutChg>
        <pc:sldLayoutChg chg="del">
          <pc:chgData name="Paka, Anil Kumar" userId="b7f51682-2f6f-4600-85c9-bdc868609135" providerId="ADAL" clId="{E4636A17-7F69-4EB9-838E-19408C7446AF}" dt="2020-10-15T12:13:06.409" v="514" actId="2696"/>
          <pc:sldLayoutMkLst>
            <pc:docMk/>
            <pc:sldMasterMk cId="2296878779" sldId="2147484064"/>
            <pc:sldLayoutMk cId="2339659215" sldId="2147484082"/>
          </pc:sldLayoutMkLst>
        </pc:sldLayoutChg>
        <pc:sldLayoutChg chg="del">
          <pc:chgData name="Paka, Anil Kumar" userId="b7f51682-2f6f-4600-85c9-bdc868609135" providerId="ADAL" clId="{E4636A17-7F69-4EB9-838E-19408C7446AF}" dt="2020-10-15T12:13:06.427" v="515" actId="2696"/>
          <pc:sldLayoutMkLst>
            <pc:docMk/>
            <pc:sldMasterMk cId="2296878779" sldId="2147484064"/>
            <pc:sldLayoutMk cId="875952172" sldId="2147484083"/>
          </pc:sldLayoutMkLst>
        </pc:sldLayoutChg>
        <pc:sldLayoutChg chg="del">
          <pc:chgData name="Paka, Anil Kumar" userId="b7f51682-2f6f-4600-85c9-bdc868609135" providerId="ADAL" clId="{E4636A17-7F69-4EB9-838E-19408C7446AF}" dt="2020-10-15T12:13:06.445" v="516" actId="2696"/>
          <pc:sldLayoutMkLst>
            <pc:docMk/>
            <pc:sldMasterMk cId="2296878779" sldId="2147484064"/>
            <pc:sldLayoutMk cId="3522652687" sldId="2147484084"/>
          </pc:sldLayoutMkLst>
        </pc:sldLayoutChg>
        <pc:sldLayoutChg chg="del">
          <pc:chgData name="Paka, Anil Kumar" userId="b7f51682-2f6f-4600-85c9-bdc868609135" providerId="ADAL" clId="{E4636A17-7F69-4EB9-838E-19408C7446AF}" dt="2020-10-15T12:13:06.462" v="517" actId="2696"/>
          <pc:sldLayoutMkLst>
            <pc:docMk/>
            <pc:sldMasterMk cId="2296878779" sldId="2147484064"/>
            <pc:sldLayoutMk cId="1443587871" sldId="2147484085"/>
          </pc:sldLayoutMkLst>
        </pc:sldLayoutChg>
        <pc:sldLayoutChg chg="del">
          <pc:chgData name="Paka, Anil Kumar" userId="b7f51682-2f6f-4600-85c9-bdc868609135" providerId="ADAL" clId="{E4636A17-7F69-4EB9-838E-19408C7446AF}" dt="2020-10-15T12:13:06.474" v="518" actId="2696"/>
          <pc:sldLayoutMkLst>
            <pc:docMk/>
            <pc:sldMasterMk cId="2296878779" sldId="2147484064"/>
            <pc:sldLayoutMk cId="2170375218" sldId="2147484086"/>
          </pc:sldLayoutMkLst>
        </pc:sldLayoutChg>
        <pc:sldLayoutChg chg="del">
          <pc:chgData name="Paka, Anil Kumar" userId="b7f51682-2f6f-4600-85c9-bdc868609135" providerId="ADAL" clId="{E4636A17-7F69-4EB9-838E-19408C7446AF}" dt="2020-10-15T12:13:06.480" v="519" actId="2696"/>
          <pc:sldLayoutMkLst>
            <pc:docMk/>
            <pc:sldMasterMk cId="2296878779" sldId="2147484064"/>
            <pc:sldLayoutMk cId="1289561939" sldId="2147484087"/>
          </pc:sldLayoutMkLst>
        </pc:sldLayoutChg>
        <pc:sldLayoutChg chg="del">
          <pc:chgData name="Paka, Anil Kumar" userId="b7f51682-2f6f-4600-85c9-bdc868609135" providerId="ADAL" clId="{E4636A17-7F69-4EB9-838E-19408C7446AF}" dt="2020-10-15T12:13:06.493" v="520" actId="2696"/>
          <pc:sldLayoutMkLst>
            <pc:docMk/>
            <pc:sldMasterMk cId="2296878779" sldId="2147484064"/>
            <pc:sldLayoutMk cId="2119113221" sldId="2147484088"/>
          </pc:sldLayoutMkLst>
        </pc:sldLayoutChg>
        <pc:sldLayoutChg chg="del">
          <pc:chgData name="Paka, Anil Kumar" userId="b7f51682-2f6f-4600-85c9-bdc868609135" providerId="ADAL" clId="{E4636A17-7F69-4EB9-838E-19408C7446AF}" dt="2020-10-15T12:13:06.520" v="521" actId="2696"/>
          <pc:sldLayoutMkLst>
            <pc:docMk/>
            <pc:sldMasterMk cId="2296878779" sldId="2147484064"/>
            <pc:sldLayoutMk cId="2469966224" sldId="2147484089"/>
          </pc:sldLayoutMkLst>
        </pc:sldLayoutChg>
        <pc:sldLayoutChg chg="del">
          <pc:chgData name="Paka, Anil Kumar" userId="b7f51682-2f6f-4600-85c9-bdc868609135" providerId="ADAL" clId="{E4636A17-7F69-4EB9-838E-19408C7446AF}" dt="2020-10-15T12:13:06.536" v="522" actId="2696"/>
          <pc:sldLayoutMkLst>
            <pc:docMk/>
            <pc:sldMasterMk cId="2296878779" sldId="2147484064"/>
            <pc:sldLayoutMk cId="1323944268" sldId="2147484090"/>
          </pc:sldLayoutMkLst>
        </pc:sldLayoutChg>
        <pc:sldLayoutChg chg="del">
          <pc:chgData name="Paka, Anil Kumar" userId="b7f51682-2f6f-4600-85c9-bdc868609135" providerId="ADAL" clId="{E4636A17-7F69-4EB9-838E-19408C7446AF}" dt="2020-10-15T12:13:06.554" v="523" actId="2696"/>
          <pc:sldLayoutMkLst>
            <pc:docMk/>
            <pc:sldMasterMk cId="2296878779" sldId="2147484064"/>
            <pc:sldLayoutMk cId="3970383540" sldId="2147484091"/>
          </pc:sldLayoutMkLst>
        </pc:sldLayoutChg>
        <pc:sldLayoutChg chg="del">
          <pc:chgData name="Paka, Anil Kumar" userId="b7f51682-2f6f-4600-85c9-bdc868609135" providerId="ADAL" clId="{E4636A17-7F69-4EB9-838E-19408C7446AF}" dt="2020-10-15T12:13:06.562" v="524" actId="2696"/>
          <pc:sldLayoutMkLst>
            <pc:docMk/>
            <pc:sldMasterMk cId="2296878779" sldId="2147484064"/>
            <pc:sldLayoutMk cId="1392929729" sldId="2147484092"/>
          </pc:sldLayoutMkLst>
        </pc:sldLayoutChg>
        <pc:sldLayoutChg chg="del">
          <pc:chgData name="Paka, Anil Kumar" userId="b7f51682-2f6f-4600-85c9-bdc868609135" providerId="ADAL" clId="{E4636A17-7F69-4EB9-838E-19408C7446AF}" dt="2020-10-15T12:13:06.576" v="525" actId="2696"/>
          <pc:sldLayoutMkLst>
            <pc:docMk/>
            <pc:sldMasterMk cId="2296878779" sldId="2147484064"/>
            <pc:sldLayoutMk cId="996262908" sldId="2147484093"/>
          </pc:sldLayoutMkLst>
        </pc:sldLayoutChg>
        <pc:sldLayoutChg chg="del">
          <pc:chgData name="Paka, Anil Kumar" userId="b7f51682-2f6f-4600-85c9-bdc868609135" providerId="ADAL" clId="{E4636A17-7F69-4EB9-838E-19408C7446AF}" dt="2020-10-15T12:13:06.626" v="526" actId="2696"/>
          <pc:sldLayoutMkLst>
            <pc:docMk/>
            <pc:sldMasterMk cId="2296878779" sldId="2147484064"/>
            <pc:sldLayoutMk cId="3634786905" sldId="2147484094"/>
          </pc:sldLayoutMkLst>
        </pc:sldLayoutChg>
        <pc:sldLayoutChg chg="del">
          <pc:chgData name="Paka, Anil Kumar" userId="b7f51682-2f6f-4600-85c9-bdc868609135" providerId="ADAL" clId="{E4636A17-7F69-4EB9-838E-19408C7446AF}" dt="2020-10-15T12:13:06.661" v="527" actId="2696"/>
          <pc:sldLayoutMkLst>
            <pc:docMk/>
            <pc:sldMasterMk cId="2296878779" sldId="2147484064"/>
            <pc:sldLayoutMk cId="3613757164" sldId="2147484095"/>
          </pc:sldLayoutMkLst>
        </pc:sldLayoutChg>
        <pc:sldLayoutChg chg="del">
          <pc:chgData name="Paka, Anil Kumar" userId="b7f51682-2f6f-4600-85c9-bdc868609135" providerId="ADAL" clId="{E4636A17-7F69-4EB9-838E-19408C7446AF}" dt="2020-10-15T12:13:06.704" v="528" actId="2696"/>
          <pc:sldLayoutMkLst>
            <pc:docMk/>
            <pc:sldMasterMk cId="2296878779" sldId="2147484064"/>
            <pc:sldLayoutMk cId="2127900122" sldId="2147484096"/>
          </pc:sldLayoutMkLst>
        </pc:sldLayoutChg>
        <pc:sldLayoutChg chg="del">
          <pc:chgData name="Paka, Anil Kumar" userId="b7f51682-2f6f-4600-85c9-bdc868609135" providerId="ADAL" clId="{E4636A17-7F69-4EB9-838E-19408C7446AF}" dt="2020-10-15T12:13:06.712" v="529" actId="2696"/>
          <pc:sldLayoutMkLst>
            <pc:docMk/>
            <pc:sldMasterMk cId="2296878779" sldId="2147484064"/>
            <pc:sldLayoutMk cId="2349371636" sldId="2147484097"/>
          </pc:sldLayoutMkLst>
        </pc:sldLayoutChg>
        <pc:sldLayoutChg chg="del">
          <pc:chgData name="Paka, Anil Kumar" userId="b7f51682-2f6f-4600-85c9-bdc868609135" providerId="ADAL" clId="{E4636A17-7F69-4EB9-838E-19408C7446AF}" dt="2020-10-15T12:13:06.723" v="530" actId="2696"/>
          <pc:sldLayoutMkLst>
            <pc:docMk/>
            <pc:sldMasterMk cId="2296878779" sldId="2147484064"/>
            <pc:sldLayoutMk cId="553174682" sldId="2147484098"/>
          </pc:sldLayoutMkLst>
        </pc:sldLayoutChg>
        <pc:sldLayoutChg chg="del">
          <pc:chgData name="Paka, Anil Kumar" userId="b7f51682-2f6f-4600-85c9-bdc868609135" providerId="ADAL" clId="{E4636A17-7F69-4EB9-838E-19408C7446AF}" dt="2020-10-15T12:13:06.727" v="531" actId="2696"/>
          <pc:sldLayoutMkLst>
            <pc:docMk/>
            <pc:sldMasterMk cId="2296878779" sldId="2147484064"/>
            <pc:sldLayoutMk cId="3189289099" sldId="2147484099"/>
          </pc:sldLayoutMkLst>
        </pc:sldLayoutChg>
        <pc:sldLayoutChg chg="del">
          <pc:chgData name="Paka, Anil Kumar" userId="b7f51682-2f6f-4600-85c9-bdc868609135" providerId="ADAL" clId="{E4636A17-7F69-4EB9-838E-19408C7446AF}" dt="2020-10-15T12:13:06.737" v="532" actId="2696"/>
          <pc:sldLayoutMkLst>
            <pc:docMk/>
            <pc:sldMasterMk cId="2296878779" sldId="2147484064"/>
            <pc:sldLayoutMk cId="709545541" sldId="2147484100"/>
          </pc:sldLayoutMkLst>
        </pc:sldLayoutChg>
        <pc:sldLayoutChg chg="del">
          <pc:chgData name="Paka, Anil Kumar" userId="b7f51682-2f6f-4600-85c9-bdc868609135" providerId="ADAL" clId="{E4636A17-7F69-4EB9-838E-19408C7446AF}" dt="2020-10-15T12:13:06.744" v="533" actId="2696"/>
          <pc:sldLayoutMkLst>
            <pc:docMk/>
            <pc:sldMasterMk cId="2296878779" sldId="2147484064"/>
            <pc:sldLayoutMk cId="2350653359" sldId="2147484101"/>
          </pc:sldLayoutMkLst>
        </pc:sldLayoutChg>
        <pc:sldLayoutChg chg="del">
          <pc:chgData name="Paka, Anil Kumar" userId="b7f51682-2f6f-4600-85c9-bdc868609135" providerId="ADAL" clId="{E4636A17-7F69-4EB9-838E-19408C7446AF}" dt="2020-10-15T12:13:06.757" v="534" actId="2696"/>
          <pc:sldLayoutMkLst>
            <pc:docMk/>
            <pc:sldMasterMk cId="2296878779" sldId="2147484064"/>
            <pc:sldLayoutMk cId="2434107633" sldId="2147484102"/>
          </pc:sldLayoutMkLst>
        </pc:sldLayoutChg>
        <pc:sldLayoutChg chg="del">
          <pc:chgData name="Paka, Anil Kumar" userId="b7f51682-2f6f-4600-85c9-bdc868609135" providerId="ADAL" clId="{E4636A17-7F69-4EB9-838E-19408C7446AF}" dt="2020-10-15T12:13:06.790" v="535" actId="2696"/>
          <pc:sldLayoutMkLst>
            <pc:docMk/>
            <pc:sldMasterMk cId="2296878779" sldId="2147484064"/>
            <pc:sldLayoutMk cId="1029718418" sldId="2147484103"/>
          </pc:sldLayoutMkLst>
        </pc:sldLayoutChg>
        <pc:sldLayoutChg chg="del">
          <pc:chgData name="Paka, Anil Kumar" userId="b7f51682-2f6f-4600-85c9-bdc868609135" providerId="ADAL" clId="{E4636A17-7F69-4EB9-838E-19408C7446AF}" dt="2020-10-15T12:13:06.809" v="536" actId="2696"/>
          <pc:sldLayoutMkLst>
            <pc:docMk/>
            <pc:sldMasterMk cId="2296878779" sldId="2147484064"/>
            <pc:sldLayoutMk cId="1000927777" sldId="2147484104"/>
          </pc:sldLayoutMkLst>
        </pc:sldLayoutChg>
        <pc:sldLayoutChg chg="del">
          <pc:chgData name="Paka, Anil Kumar" userId="b7f51682-2f6f-4600-85c9-bdc868609135" providerId="ADAL" clId="{E4636A17-7F69-4EB9-838E-19408C7446AF}" dt="2020-10-15T12:13:06.812" v="537" actId="2696"/>
          <pc:sldLayoutMkLst>
            <pc:docMk/>
            <pc:sldMasterMk cId="2296878779" sldId="2147484064"/>
            <pc:sldLayoutMk cId="853835544" sldId="2147484105"/>
          </pc:sldLayoutMkLst>
        </pc:sldLayoutChg>
        <pc:sldLayoutChg chg="del">
          <pc:chgData name="Paka, Anil Kumar" userId="b7f51682-2f6f-4600-85c9-bdc868609135" providerId="ADAL" clId="{E4636A17-7F69-4EB9-838E-19408C7446AF}" dt="2020-10-15T12:13:06.814" v="538" actId="2696"/>
          <pc:sldLayoutMkLst>
            <pc:docMk/>
            <pc:sldMasterMk cId="2296878779" sldId="2147484064"/>
            <pc:sldLayoutMk cId="3101625116" sldId="2147484106"/>
          </pc:sldLayoutMkLst>
        </pc:sldLayoutChg>
        <pc:sldLayoutChg chg="del">
          <pc:chgData name="Paka, Anil Kumar" userId="b7f51682-2f6f-4600-85c9-bdc868609135" providerId="ADAL" clId="{E4636A17-7F69-4EB9-838E-19408C7446AF}" dt="2020-10-15T12:13:06.820" v="539" actId="2696"/>
          <pc:sldLayoutMkLst>
            <pc:docMk/>
            <pc:sldMasterMk cId="2296878779" sldId="2147484064"/>
            <pc:sldLayoutMk cId="4174078019" sldId="2147484107"/>
          </pc:sldLayoutMkLst>
        </pc:sldLayoutChg>
      </pc:sldMasterChg>
      <pc:sldMasterChg chg="del delSldLayout">
        <pc:chgData name="Paka, Anil Kumar" userId="b7f51682-2f6f-4600-85c9-bdc868609135" providerId="ADAL" clId="{E4636A17-7F69-4EB9-838E-19408C7446AF}" dt="2020-10-15T12:12:58.150" v="354" actId="2696"/>
        <pc:sldMasterMkLst>
          <pc:docMk/>
          <pc:sldMasterMk cId="1085584096" sldId="2147484120"/>
        </pc:sldMasterMkLst>
        <pc:sldLayoutChg chg="del">
          <pc:chgData name="Paka, Anil Kumar" userId="b7f51682-2f6f-4600-85c9-bdc868609135" providerId="ADAL" clId="{E4636A17-7F69-4EB9-838E-19408C7446AF}" dt="2020-10-15T12:12:58.074" v="343" actId="2696"/>
          <pc:sldLayoutMkLst>
            <pc:docMk/>
            <pc:sldMasterMk cId="1085584096" sldId="2147484120"/>
            <pc:sldLayoutMk cId="2446085631" sldId="2147484121"/>
          </pc:sldLayoutMkLst>
        </pc:sldLayoutChg>
        <pc:sldLayoutChg chg="del">
          <pc:chgData name="Paka, Anil Kumar" userId="b7f51682-2f6f-4600-85c9-bdc868609135" providerId="ADAL" clId="{E4636A17-7F69-4EB9-838E-19408C7446AF}" dt="2020-10-15T12:12:58.086" v="344" actId="2696"/>
          <pc:sldLayoutMkLst>
            <pc:docMk/>
            <pc:sldMasterMk cId="1085584096" sldId="2147484120"/>
            <pc:sldLayoutMk cId="2249454966" sldId="2147484122"/>
          </pc:sldLayoutMkLst>
        </pc:sldLayoutChg>
        <pc:sldLayoutChg chg="del">
          <pc:chgData name="Paka, Anil Kumar" userId="b7f51682-2f6f-4600-85c9-bdc868609135" providerId="ADAL" clId="{E4636A17-7F69-4EB9-838E-19408C7446AF}" dt="2020-10-15T12:12:58.102" v="345" actId="2696"/>
          <pc:sldLayoutMkLst>
            <pc:docMk/>
            <pc:sldMasterMk cId="1085584096" sldId="2147484120"/>
            <pc:sldLayoutMk cId="696126080" sldId="2147484123"/>
          </pc:sldLayoutMkLst>
        </pc:sldLayoutChg>
        <pc:sldLayoutChg chg="del">
          <pc:chgData name="Paka, Anil Kumar" userId="b7f51682-2f6f-4600-85c9-bdc868609135" providerId="ADAL" clId="{E4636A17-7F69-4EB9-838E-19408C7446AF}" dt="2020-10-15T12:12:58.105" v="346" actId="2696"/>
          <pc:sldLayoutMkLst>
            <pc:docMk/>
            <pc:sldMasterMk cId="1085584096" sldId="2147484120"/>
            <pc:sldLayoutMk cId="491011472" sldId="2147484124"/>
          </pc:sldLayoutMkLst>
        </pc:sldLayoutChg>
        <pc:sldLayoutChg chg="del">
          <pc:chgData name="Paka, Anil Kumar" userId="b7f51682-2f6f-4600-85c9-bdc868609135" providerId="ADAL" clId="{E4636A17-7F69-4EB9-838E-19408C7446AF}" dt="2020-10-15T12:12:58.135" v="347" actId="2696"/>
          <pc:sldLayoutMkLst>
            <pc:docMk/>
            <pc:sldMasterMk cId="1085584096" sldId="2147484120"/>
            <pc:sldLayoutMk cId="1655291424" sldId="2147484125"/>
          </pc:sldLayoutMkLst>
        </pc:sldLayoutChg>
        <pc:sldLayoutChg chg="del">
          <pc:chgData name="Paka, Anil Kumar" userId="b7f51682-2f6f-4600-85c9-bdc868609135" providerId="ADAL" clId="{E4636A17-7F69-4EB9-838E-19408C7446AF}" dt="2020-10-15T12:12:58.136" v="348" actId="2696"/>
          <pc:sldLayoutMkLst>
            <pc:docMk/>
            <pc:sldMasterMk cId="1085584096" sldId="2147484120"/>
            <pc:sldLayoutMk cId="535984709" sldId="2147484126"/>
          </pc:sldLayoutMkLst>
        </pc:sldLayoutChg>
        <pc:sldLayoutChg chg="del">
          <pc:chgData name="Paka, Anil Kumar" userId="b7f51682-2f6f-4600-85c9-bdc868609135" providerId="ADAL" clId="{E4636A17-7F69-4EB9-838E-19408C7446AF}" dt="2020-10-15T12:12:58.138" v="349" actId="2696"/>
          <pc:sldLayoutMkLst>
            <pc:docMk/>
            <pc:sldMasterMk cId="1085584096" sldId="2147484120"/>
            <pc:sldLayoutMk cId="2339001648" sldId="2147484127"/>
          </pc:sldLayoutMkLst>
        </pc:sldLayoutChg>
        <pc:sldLayoutChg chg="del">
          <pc:chgData name="Paka, Anil Kumar" userId="b7f51682-2f6f-4600-85c9-bdc868609135" providerId="ADAL" clId="{E4636A17-7F69-4EB9-838E-19408C7446AF}" dt="2020-10-15T12:12:58.140" v="350" actId="2696"/>
          <pc:sldLayoutMkLst>
            <pc:docMk/>
            <pc:sldMasterMk cId="1085584096" sldId="2147484120"/>
            <pc:sldLayoutMk cId="3859711786" sldId="2147484128"/>
          </pc:sldLayoutMkLst>
        </pc:sldLayoutChg>
        <pc:sldLayoutChg chg="del">
          <pc:chgData name="Paka, Anil Kumar" userId="b7f51682-2f6f-4600-85c9-bdc868609135" providerId="ADAL" clId="{E4636A17-7F69-4EB9-838E-19408C7446AF}" dt="2020-10-15T12:12:58.142" v="351" actId="2696"/>
          <pc:sldLayoutMkLst>
            <pc:docMk/>
            <pc:sldMasterMk cId="1085584096" sldId="2147484120"/>
            <pc:sldLayoutMk cId="295829735" sldId="2147484129"/>
          </pc:sldLayoutMkLst>
        </pc:sldLayoutChg>
        <pc:sldLayoutChg chg="del">
          <pc:chgData name="Paka, Anil Kumar" userId="b7f51682-2f6f-4600-85c9-bdc868609135" providerId="ADAL" clId="{E4636A17-7F69-4EB9-838E-19408C7446AF}" dt="2020-10-15T12:12:58.144" v="352" actId="2696"/>
          <pc:sldLayoutMkLst>
            <pc:docMk/>
            <pc:sldMasterMk cId="1085584096" sldId="2147484120"/>
            <pc:sldLayoutMk cId="4178947905" sldId="2147484130"/>
          </pc:sldLayoutMkLst>
        </pc:sldLayoutChg>
        <pc:sldLayoutChg chg="del">
          <pc:chgData name="Paka, Anil Kumar" userId="b7f51682-2f6f-4600-85c9-bdc868609135" providerId="ADAL" clId="{E4636A17-7F69-4EB9-838E-19408C7446AF}" dt="2020-10-15T12:12:58.146" v="353" actId="2696"/>
          <pc:sldLayoutMkLst>
            <pc:docMk/>
            <pc:sldMasterMk cId="1085584096" sldId="2147484120"/>
            <pc:sldLayoutMk cId="3241803144" sldId="2147484131"/>
          </pc:sldLayoutMkLst>
        </pc:sldLayoutChg>
      </pc:sldMasterChg>
      <pc:sldMasterChg chg="del delSldLayout">
        <pc:chgData name="Paka, Anil Kumar" userId="b7f51682-2f6f-4600-85c9-bdc868609135" providerId="ADAL" clId="{E4636A17-7F69-4EB9-838E-19408C7446AF}" dt="2020-10-15T12:12:58.050" v="341" actId="2696"/>
        <pc:sldMasterMkLst>
          <pc:docMk/>
          <pc:sldMasterMk cId="4052473678" sldId="2147484132"/>
        </pc:sldMasterMkLst>
        <pc:sldLayoutChg chg="del">
          <pc:chgData name="Paka, Anil Kumar" userId="b7f51682-2f6f-4600-85c9-bdc868609135" providerId="ADAL" clId="{E4636A17-7F69-4EB9-838E-19408C7446AF}" dt="2020-10-15T12:12:57.819" v="302" actId="2696"/>
          <pc:sldLayoutMkLst>
            <pc:docMk/>
            <pc:sldMasterMk cId="4052473678" sldId="2147484132"/>
            <pc:sldLayoutMk cId="441236568" sldId="2147484133"/>
          </pc:sldLayoutMkLst>
        </pc:sldLayoutChg>
        <pc:sldLayoutChg chg="del">
          <pc:chgData name="Paka, Anil Kumar" userId="b7f51682-2f6f-4600-85c9-bdc868609135" providerId="ADAL" clId="{E4636A17-7F69-4EB9-838E-19408C7446AF}" dt="2020-10-15T12:12:57.822" v="303" actId="2696"/>
          <pc:sldLayoutMkLst>
            <pc:docMk/>
            <pc:sldMasterMk cId="4052473678" sldId="2147484132"/>
            <pc:sldLayoutMk cId="3673530748" sldId="2147484134"/>
          </pc:sldLayoutMkLst>
        </pc:sldLayoutChg>
        <pc:sldLayoutChg chg="del">
          <pc:chgData name="Paka, Anil Kumar" userId="b7f51682-2f6f-4600-85c9-bdc868609135" providerId="ADAL" clId="{E4636A17-7F69-4EB9-838E-19408C7446AF}" dt="2020-10-15T12:12:57.825" v="304" actId="2696"/>
          <pc:sldLayoutMkLst>
            <pc:docMk/>
            <pc:sldMasterMk cId="4052473678" sldId="2147484132"/>
            <pc:sldLayoutMk cId="1309950053" sldId="2147484135"/>
          </pc:sldLayoutMkLst>
        </pc:sldLayoutChg>
        <pc:sldLayoutChg chg="del">
          <pc:chgData name="Paka, Anil Kumar" userId="b7f51682-2f6f-4600-85c9-bdc868609135" providerId="ADAL" clId="{E4636A17-7F69-4EB9-838E-19408C7446AF}" dt="2020-10-15T12:12:57.828" v="305" actId="2696"/>
          <pc:sldLayoutMkLst>
            <pc:docMk/>
            <pc:sldMasterMk cId="4052473678" sldId="2147484132"/>
            <pc:sldLayoutMk cId="211142898" sldId="2147484136"/>
          </pc:sldLayoutMkLst>
        </pc:sldLayoutChg>
        <pc:sldLayoutChg chg="del">
          <pc:chgData name="Paka, Anil Kumar" userId="b7f51682-2f6f-4600-85c9-bdc868609135" providerId="ADAL" clId="{E4636A17-7F69-4EB9-838E-19408C7446AF}" dt="2020-10-15T12:12:57.830" v="306" actId="2696"/>
          <pc:sldLayoutMkLst>
            <pc:docMk/>
            <pc:sldMasterMk cId="4052473678" sldId="2147484132"/>
            <pc:sldLayoutMk cId="3832375512" sldId="2147484137"/>
          </pc:sldLayoutMkLst>
        </pc:sldLayoutChg>
        <pc:sldLayoutChg chg="del">
          <pc:chgData name="Paka, Anil Kumar" userId="b7f51682-2f6f-4600-85c9-bdc868609135" providerId="ADAL" clId="{E4636A17-7F69-4EB9-838E-19408C7446AF}" dt="2020-10-15T12:12:57.834" v="307" actId="2696"/>
          <pc:sldLayoutMkLst>
            <pc:docMk/>
            <pc:sldMasterMk cId="4052473678" sldId="2147484132"/>
            <pc:sldLayoutMk cId="2396418436" sldId="2147484138"/>
          </pc:sldLayoutMkLst>
        </pc:sldLayoutChg>
        <pc:sldLayoutChg chg="del">
          <pc:chgData name="Paka, Anil Kumar" userId="b7f51682-2f6f-4600-85c9-bdc868609135" providerId="ADAL" clId="{E4636A17-7F69-4EB9-838E-19408C7446AF}" dt="2020-10-15T12:12:57.837" v="308" actId="2696"/>
          <pc:sldLayoutMkLst>
            <pc:docMk/>
            <pc:sldMasterMk cId="4052473678" sldId="2147484132"/>
            <pc:sldLayoutMk cId="843219565" sldId="2147484139"/>
          </pc:sldLayoutMkLst>
        </pc:sldLayoutChg>
        <pc:sldLayoutChg chg="del">
          <pc:chgData name="Paka, Anil Kumar" userId="b7f51682-2f6f-4600-85c9-bdc868609135" providerId="ADAL" clId="{E4636A17-7F69-4EB9-838E-19408C7446AF}" dt="2020-10-15T12:12:57.840" v="309" actId="2696"/>
          <pc:sldLayoutMkLst>
            <pc:docMk/>
            <pc:sldMasterMk cId="4052473678" sldId="2147484132"/>
            <pc:sldLayoutMk cId="405355738" sldId="2147484140"/>
          </pc:sldLayoutMkLst>
        </pc:sldLayoutChg>
        <pc:sldLayoutChg chg="del">
          <pc:chgData name="Paka, Anil Kumar" userId="b7f51682-2f6f-4600-85c9-bdc868609135" providerId="ADAL" clId="{E4636A17-7F69-4EB9-838E-19408C7446AF}" dt="2020-10-15T12:12:57.845" v="310" actId="2696"/>
          <pc:sldLayoutMkLst>
            <pc:docMk/>
            <pc:sldMasterMk cId="4052473678" sldId="2147484132"/>
            <pc:sldLayoutMk cId="4062392880" sldId="2147484141"/>
          </pc:sldLayoutMkLst>
        </pc:sldLayoutChg>
        <pc:sldLayoutChg chg="del">
          <pc:chgData name="Paka, Anil Kumar" userId="b7f51682-2f6f-4600-85c9-bdc868609135" providerId="ADAL" clId="{E4636A17-7F69-4EB9-838E-19408C7446AF}" dt="2020-10-15T12:12:57.854" v="311" actId="2696"/>
          <pc:sldLayoutMkLst>
            <pc:docMk/>
            <pc:sldMasterMk cId="4052473678" sldId="2147484132"/>
            <pc:sldLayoutMk cId="3158451356" sldId="2147484142"/>
          </pc:sldLayoutMkLst>
        </pc:sldLayoutChg>
        <pc:sldLayoutChg chg="del">
          <pc:chgData name="Paka, Anil Kumar" userId="b7f51682-2f6f-4600-85c9-bdc868609135" providerId="ADAL" clId="{E4636A17-7F69-4EB9-838E-19408C7446AF}" dt="2020-10-15T12:12:57.871" v="312" actId="2696"/>
          <pc:sldLayoutMkLst>
            <pc:docMk/>
            <pc:sldMasterMk cId="4052473678" sldId="2147484132"/>
            <pc:sldLayoutMk cId="476176857" sldId="2147484143"/>
          </pc:sldLayoutMkLst>
        </pc:sldLayoutChg>
        <pc:sldLayoutChg chg="del">
          <pc:chgData name="Paka, Anil Kumar" userId="b7f51682-2f6f-4600-85c9-bdc868609135" providerId="ADAL" clId="{E4636A17-7F69-4EB9-838E-19408C7446AF}" dt="2020-10-15T12:12:57.874" v="313" actId="2696"/>
          <pc:sldLayoutMkLst>
            <pc:docMk/>
            <pc:sldMasterMk cId="4052473678" sldId="2147484132"/>
            <pc:sldLayoutMk cId="4103523635" sldId="2147484144"/>
          </pc:sldLayoutMkLst>
        </pc:sldLayoutChg>
        <pc:sldLayoutChg chg="del">
          <pc:chgData name="Paka, Anil Kumar" userId="b7f51682-2f6f-4600-85c9-bdc868609135" providerId="ADAL" clId="{E4636A17-7F69-4EB9-838E-19408C7446AF}" dt="2020-10-15T12:12:57.877" v="314" actId="2696"/>
          <pc:sldLayoutMkLst>
            <pc:docMk/>
            <pc:sldMasterMk cId="4052473678" sldId="2147484132"/>
            <pc:sldLayoutMk cId="3939549463" sldId="2147484145"/>
          </pc:sldLayoutMkLst>
        </pc:sldLayoutChg>
        <pc:sldLayoutChg chg="del">
          <pc:chgData name="Paka, Anil Kumar" userId="b7f51682-2f6f-4600-85c9-bdc868609135" providerId="ADAL" clId="{E4636A17-7F69-4EB9-838E-19408C7446AF}" dt="2020-10-15T12:12:57.882" v="315" actId="2696"/>
          <pc:sldLayoutMkLst>
            <pc:docMk/>
            <pc:sldMasterMk cId="4052473678" sldId="2147484132"/>
            <pc:sldLayoutMk cId="3013461654" sldId="2147484146"/>
          </pc:sldLayoutMkLst>
        </pc:sldLayoutChg>
        <pc:sldLayoutChg chg="del">
          <pc:chgData name="Paka, Anil Kumar" userId="b7f51682-2f6f-4600-85c9-bdc868609135" providerId="ADAL" clId="{E4636A17-7F69-4EB9-838E-19408C7446AF}" dt="2020-10-15T12:12:57.888" v="316" actId="2696"/>
          <pc:sldLayoutMkLst>
            <pc:docMk/>
            <pc:sldMasterMk cId="4052473678" sldId="2147484132"/>
            <pc:sldLayoutMk cId="1054501981" sldId="2147484147"/>
          </pc:sldLayoutMkLst>
        </pc:sldLayoutChg>
        <pc:sldLayoutChg chg="del">
          <pc:chgData name="Paka, Anil Kumar" userId="b7f51682-2f6f-4600-85c9-bdc868609135" providerId="ADAL" clId="{E4636A17-7F69-4EB9-838E-19408C7446AF}" dt="2020-10-15T12:12:57.892" v="317" actId="2696"/>
          <pc:sldLayoutMkLst>
            <pc:docMk/>
            <pc:sldMasterMk cId="4052473678" sldId="2147484132"/>
            <pc:sldLayoutMk cId="2124993280" sldId="2147484148"/>
          </pc:sldLayoutMkLst>
        </pc:sldLayoutChg>
        <pc:sldLayoutChg chg="del">
          <pc:chgData name="Paka, Anil Kumar" userId="b7f51682-2f6f-4600-85c9-bdc868609135" providerId="ADAL" clId="{E4636A17-7F69-4EB9-838E-19408C7446AF}" dt="2020-10-15T12:12:57.897" v="318" actId="2696"/>
          <pc:sldLayoutMkLst>
            <pc:docMk/>
            <pc:sldMasterMk cId="4052473678" sldId="2147484132"/>
            <pc:sldLayoutMk cId="4015119595" sldId="2147484149"/>
          </pc:sldLayoutMkLst>
        </pc:sldLayoutChg>
        <pc:sldLayoutChg chg="del">
          <pc:chgData name="Paka, Anil Kumar" userId="b7f51682-2f6f-4600-85c9-bdc868609135" providerId="ADAL" clId="{E4636A17-7F69-4EB9-838E-19408C7446AF}" dt="2020-10-15T12:12:57.904" v="319" actId="2696"/>
          <pc:sldLayoutMkLst>
            <pc:docMk/>
            <pc:sldMasterMk cId="4052473678" sldId="2147484132"/>
            <pc:sldLayoutMk cId="986244423" sldId="2147484150"/>
          </pc:sldLayoutMkLst>
        </pc:sldLayoutChg>
        <pc:sldLayoutChg chg="del">
          <pc:chgData name="Paka, Anil Kumar" userId="b7f51682-2f6f-4600-85c9-bdc868609135" providerId="ADAL" clId="{E4636A17-7F69-4EB9-838E-19408C7446AF}" dt="2020-10-15T12:12:57.909" v="320" actId="2696"/>
          <pc:sldLayoutMkLst>
            <pc:docMk/>
            <pc:sldMasterMk cId="4052473678" sldId="2147484132"/>
            <pc:sldLayoutMk cId="2301431368" sldId="2147484151"/>
          </pc:sldLayoutMkLst>
        </pc:sldLayoutChg>
        <pc:sldLayoutChg chg="del">
          <pc:chgData name="Paka, Anil Kumar" userId="b7f51682-2f6f-4600-85c9-bdc868609135" providerId="ADAL" clId="{E4636A17-7F69-4EB9-838E-19408C7446AF}" dt="2020-10-15T12:12:57.914" v="321" actId="2696"/>
          <pc:sldLayoutMkLst>
            <pc:docMk/>
            <pc:sldMasterMk cId="4052473678" sldId="2147484132"/>
            <pc:sldLayoutMk cId="1491483064" sldId="2147484152"/>
          </pc:sldLayoutMkLst>
        </pc:sldLayoutChg>
        <pc:sldLayoutChg chg="del">
          <pc:chgData name="Paka, Anil Kumar" userId="b7f51682-2f6f-4600-85c9-bdc868609135" providerId="ADAL" clId="{E4636A17-7F69-4EB9-838E-19408C7446AF}" dt="2020-10-15T12:12:57.921" v="322" actId="2696"/>
          <pc:sldLayoutMkLst>
            <pc:docMk/>
            <pc:sldMasterMk cId="4052473678" sldId="2147484132"/>
            <pc:sldLayoutMk cId="2999838204" sldId="2147484153"/>
          </pc:sldLayoutMkLst>
        </pc:sldLayoutChg>
        <pc:sldLayoutChg chg="del">
          <pc:chgData name="Paka, Anil Kumar" userId="b7f51682-2f6f-4600-85c9-bdc868609135" providerId="ADAL" clId="{E4636A17-7F69-4EB9-838E-19408C7446AF}" dt="2020-10-15T12:12:57.926" v="323" actId="2696"/>
          <pc:sldLayoutMkLst>
            <pc:docMk/>
            <pc:sldMasterMk cId="4052473678" sldId="2147484132"/>
            <pc:sldLayoutMk cId="769111344" sldId="2147484154"/>
          </pc:sldLayoutMkLst>
        </pc:sldLayoutChg>
        <pc:sldLayoutChg chg="del">
          <pc:chgData name="Paka, Anil Kumar" userId="b7f51682-2f6f-4600-85c9-bdc868609135" providerId="ADAL" clId="{E4636A17-7F69-4EB9-838E-19408C7446AF}" dt="2020-10-15T12:12:57.931" v="324" actId="2696"/>
          <pc:sldLayoutMkLst>
            <pc:docMk/>
            <pc:sldMasterMk cId="4052473678" sldId="2147484132"/>
            <pc:sldLayoutMk cId="3263504597" sldId="2147484155"/>
          </pc:sldLayoutMkLst>
        </pc:sldLayoutChg>
        <pc:sldLayoutChg chg="del">
          <pc:chgData name="Paka, Anil Kumar" userId="b7f51682-2f6f-4600-85c9-bdc868609135" providerId="ADAL" clId="{E4636A17-7F69-4EB9-838E-19408C7446AF}" dt="2020-10-15T12:12:57.939" v="325" actId="2696"/>
          <pc:sldLayoutMkLst>
            <pc:docMk/>
            <pc:sldMasterMk cId="4052473678" sldId="2147484132"/>
            <pc:sldLayoutMk cId="1333304405" sldId="2147484156"/>
          </pc:sldLayoutMkLst>
        </pc:sldLayoutChg>
        <pc:sldLayoutChg chg="del">
          <pc:chgData name="Paka, Anil Kumar" userId="b7f51682-2f6f-4600-85c9-bdc868609135" providerId="ADAL" clId="{E4636A17-7F69-4EB9-838E-19408C7446AF}" dt="2020-10-15T12:12:57.945" v="326" actId="2696"/>
          <pc:sldLayoutMkLst>
            <pc:docMk/>
            <pc:sldMasterMk cId="4052473678" sldId="2147484132"/>
            <pc:sldLayoutMk cId="3326386780" sldId="2147484157"/>
          </pc:sldLayoutMkLst>
        </pc:sldLayoutChg>
        <pc:sldLayoutChg chg="del">
          <pc:chgData name="Paka, Anil Kumar" userId="b7f51682-2f6f-4600-85c9-bdc868609135" providerId="ADAL" clId="{E4636A17-7F69-4EB9-838E-19408C7446AF}" dt="2020-10-15T12:12:57.952" v="327" actId="2696"/>
          <pc:sldLayoutMkLst>
            <pc:docMk/>
            <pc:sldMasterMk cId="4052473678" sldId="2147484132"/>
            <pc:sldLayoutMk cId="2690810923" sldId="2147484158"/>
          </pc:sldLayoutMkLst>
        </pc:sldLayoutChg>
        <pc:sldLayoutChg chg="del">
          <pc:chgData name="Paka, Anil Kumar" userId="b7f51682-2f6f-4600-85c9-bdc868609135" providerId="ADAL" clId="{E4636A17-7F69-4EB9-838E-19408C7446AF}" dt="2020-10-15T12:12:57.958" v="328" actId="2696"/>
          <pc:sldLayoutMkLst>
            <pc:docMk/>
            <pc:sldMasterMk cId="4052473678" sldId="2147484132"/>
            <pc:sldLayoutMk cId="3191486767" sldId="2147484159"/>
          </pc:sldLayoutMkLst>
        </pc:sldLayoutChg>
        <pc:sldLayoutChg chg="del">
          <pc:chgData name="Paka, Anil Kumar" userId="b7f51682-2f6f-4600-85c9-bdc868609135" providerId="ADAL" clId="{E4636A17-7F69-4EB9-838E-19408C7446AF}" dt="2020-10-15T12:12:57.980" v="329" actId="2696"/>
          <pc:sldLayoutMkLst>
            <pc:docMk/>
            <pc:sldMasterMk cId="4052473678" sldId="2147484132"/>
            <pc:sldLayoutMk cId="3920507429" sldId="2147484160"/>
          </pc:sldLayoutMkLst>
        </pc:sldLayoutChg>
        <pc:sldLayoutChg chg="del">
          <pc:chgData name="Paka, Anil Kumar" userId="b7f51682-2f6f-4600-85c9-bdc868609135" providerId="ADAL" clId="{E4636A17-7F69-4EB9-838E-19408C7446AF}" dt="2020-10-15T12:12:57.987" v="330" actId="2696"/>
          <pc:sldLayoutMkLst>
            <pc:docMk/>
            <pc:sldMasterMk cId="4052473678" sldId="2147484132"/>
            <pc:sldLayoutMk cId="940316412" sldId="2147484161"/>
          </pc:sldLayoutMkLst>
        </pc:sldLayoutChg>
        <pc:sldLayoutChg chg="del">
          <pc:chgData name="Paka, Anil Kumar" userId="b7f51682-2f6f-4600-85c9-bdc868609135" providerId="ADAL" clId="{E4636A17-7F69-4EB9-838E-19408C7446AF}" dt="2020-10-15T12:12:57.994" v="331" actId="2696"/>
          <pc:sldLayoutMkLst>
            <pc:docMk/>
            <pc:sldMasterMk cId="4052473678" sldId="2147484132"/>
            <pc:sldLayoutMk cId="3218652663" sldId="2147484162"/>
          </pc:sldLayoutMkLst>
        </pc:sldLayoutChg>
        <pc:sldLayoutChg chg="del">
          <pc:chgData name="Paka, Anil Kumar" userId="b7f51682-2f6f-4600-85c9-bdc868609135" providerId="ADAL" clId="{E4636A17-7F69-4EB9-838E-19408C7446AF}" dt="2020-10-15T12:12:58.004" v="332" actId="2696"/>
          <pc:sldLayoutMkLst>
            <pc:docMk/>
            <pc:sldMasterMk cId="4052473678" sldId="2147484132"/>
            <pc:sldLayoutMk cId="69151140" sldId="2147484163"/>
          </pc:sldLayoutMkLst>
        </pc:sldLayoutChg>
        <pc:sldLayoutChg chg="del">
          <pc:chgData name="Paka, Anil Kumar" userId="b7f51682-2f6f-4600-85c9-bdc868609135" providerId="ADAL" clId="{E4636A17-7F69-4EB9-838E-19408C7446AF}" dt="2020-10-15T12:12:58.011" v="333" actId="2696"/>
          <pc:sldLayoutMkLst>
            <pc:docMk/>
            <pc:sldMasterMk cId="4052473678" sldId="2147484132"/>
            <pc:sldLayoutMk cId="2108234491" sldId="2147484164"/>
          </pc:sldLayoutMkLst>
        </pc:sldLayoutChg>
        <pc:sldLayoutChg chg="del">
          <pc:chgData name="Paka, Anil Kumar" userId="b7f51682-2f6f-4600-85c9-bdc868609135" providerId="ADAL" clId="{E4636A17-7F69-4EB9-838E-19408C7446AF}" dt="2020-10-15T12:12:58.019" v="334" actId="2696"/>
          <pc:sldLayoutMkLst>
            <pc:docMk/>
            <pc:sldMasterMk cId="4052473678" sldId="2147484132"/>
            <pc:sldLayoutMk cId="636489485" sldId="2147484165"/>
          </pc:sldLayoutMkLst>
        </pc:sldLayoutChg>
        <pc:sldLayoutChg chg="del">
          <pc:chgData name="Paka, Anil Kumar" userId="b7f51682-2f6f-4600-85c9-bdc868609135" providerId="ADAL" clId="{E4636A17-7F69-4EB9-838E-19408C7446AF}" dt="2020-10-15T12:12:58.027" v="335" actId="2696"/>
          <pc:sldLayoutMkLst>
            <pc:docMk/>
            <pc:sldMasterMk cId="4052473678" sldId="2147484132"/>
            <pc:sldLayoutMk cId="2717398098" sldId="2147484166"/>
          </pc:sldLayoutMkLst>
        </pc:sldLayoutChg>
        <pc:sldLayoutChg chg="del">
          <pc:chgData name="Paka, Anil Kumar" userId="b7f51682-2f6f-4600-85c9-bdc868609135" providerId="ADAL" clId="{E4636A17-7F69-4EB9-838E-19408C7446AF}" dt="2020-10-15T12:12:58.031" v="336" actId="2696"/>
          <pc:sldLayoutMkLst>
            <pc:docMk/>
            <pc:sldMasterMk cId="4052473678" sldId="2147484132"/>
            <pc:sldLayoutMk cId="2851867455" sldId="2147484167"/>
          </pc:sldLayoutMkLst>
        </pc:sldLayoutChg>
        <pc:sldLayoutChg chg="del">
          <pc:chgData name="Paka, Anil Kumar" userId="b7f51682-2f6f-4600-85c9-bdc868609135" providerId="ADAL" clId="{E4636A17-7F69-4EB9-838E-19408C7446AF}" dt="2020-10-15T12:12:58.037" v="337" actId="2696"/>
          <pc:sldLayoutMkLst>
            <pc:docMk/>
            <pc:sldMasterMk cId="4052473678" sldId="2147484132"/>
            <pc:sldLayoutMk cId="1462689218" sldId="2147484168"/>
          </pc:sldLayoutMkLst>
        </pc:sldLayoutChg>
        <pc:sldLayoutChg chg="del">
          <pc:chgData name="Paka, Anil Kumar" userId="b7f51682-2f6f-4600-85c9-bdc868609135" providerId="ADAL" clId="{E4636A17-7F69-4EB9-838E-19408C7446AF}" dt="2020-10-15T12:12:58.040" v="338" actId="2696"/>
          <pc:sldLayoutMkLst>
            <pc:docMk/>
            <pc:sldMasterMk cId="4052473678" sldId="2147484132"/>
            <pc:sldLayoutMk cId="1489103401" sldId="2147484169"/>
          </pc:sldLayoutMkLst>
        </pc:sldLayoutChg>
        <pc:sldLayoutChg chg="del">
          <pc:chgData name="Paka, Anil Kumar" userId="b7f51682-2f6f-4600-85c9-bdc868609135" providerId="ADAL" clId="{E4636A17-7F69-4EB9-838E-19408C7446AF}" dt="2020-10-15T12:12:58.043" v="339" actId="2696"/>
          <pc:sldLayoutMkLst>
            <pc:docMk/>
            <pc:sldMasterMk cId="4052473678" sldId="2147484132"/>
            <pc:sldLayoutMk cId="2710551292" sldId="2147484170"/>
          </pc:sldLayoutMkLst>
        </pc:sldLayoutChg>
        <pc:sldLayoutChg chg="del">
          <pc:chgData name="Paka, Anil Kumar" userId="b7f51682-2f6f-4600-85c9-bdc868609135" providerId="ADAL" clId="{E4636A17-7F69-4EB9-838E-19408C7446AF}" dt="2020-10-15T12:12:58.046" v="340" actId="2696"/>
          <pc:sldLayoutMkLst>
            <pc:docMk/>
            <pc:sldMasterMk cId="4052473678" sldId="2147484132"/>
            <pc:sldLayoutMk cId="984108082" sldId="2147484171"/>
          </pc:sldLayoutMkLst>
        </pc:sldLayoutChg>
      </pc:sldMasterChg>
      <pc:sldMasterChg chg="del delSldLayout">
        <pc:chgData name="Paka, Anil Kumar" userId="b7f51682-2f6f-4600-85c9-bdc868609135" providerId="ADAL" clId="{E4636A17-7F69-4EB9-838E-19408C7446AF}" dt="2020-10-15T12:13:00.649" v="474" actId="2696"/>
        <pc:sldMasterMkLst>
          <pc:docMk/>
          <pc:sldMasterMk cId="3323484107" sldId="2147484172"/>
        </pc:sldMasterMkLst>
        <pc:sldLayoutChg chg="del">
          <pc:chgData name="Paka, Anil Kumar" userId="b7f51682-2f6f-4600-85c9-bdc868609135" providerId="ADAL" clId="{E4636A17-7F69-4EB9-838E-19408C7446AF}" dt="2020-10-15T12:13:00.571" v="448" actId="2696"/>
          <pc:sldLayoutMkLst>
            <pc:docMk/>
            <pc:sldMasterMk cId="3323484107" sldId="2147484172"/>
            <pc:sldLayoutMk cId="3863032354" sldId="2147484173"/>
          </pc:sldLayoutMkLst>
        </pc:sldLayoutChg>
        <pc:sldLayoutChg chg="del">
          <pc:chgData name="Paka, Anil Kumar" userId="b7f51682-2f6f-4600-85c9-bdc868609135" providerId="ADAL" clId="{E4636A17-7F69-4EB9-838E-19408C7446AF}" dt="2020-10-15T12:13:00.574" v="449" actId="2696"/>
          <pc:sldLayoutMkLst>
            <pc:docMk/>
            <pc:sldMasterMk cId="3323484107" sldId="2147484172"/>
            <pc:sldLayoutMk cId="1000851130" sldId="2147484174"/>
          </pc:sldLayoutMkLst>
        </pc:sldLayoutChg>
        <pc:sldLayoutChg chg="del">
          <pc:chgData name="Paka, Anil Kumar" userId="b7f51682-2f6f-4600-85c9-bdc868609135" providerId="ADAL" clId="{E4636A17-7F69-4EB9-838E-19408C7446AF}" dt="2020-10-15T12:13:00.577" v="450" actId="2696"/>
          <pc:sldLayoutMkLst>
            <pc:docMk/>
            <pc:sldMasterMk cId="3323484107" sldId="2147484172"/>
            <pc:sldLayoutMk cId="2176194381" sldId="2147484175"/>
          </pc:sldLayoutMkLst>
        </pc:sldLayoutChg>
        <pc:sldLayoutChg chg="del">
          <pc:chgData name="Paka, Anil Kumar" userId="b7f51682-2f6f-4600-85c9-bdc868609135" providerId="ADAL" clId="{E4636A17-7F69-4EB9-838E-19408C7446AF}" dt="2020-10-15T12:13:00.584" v="451" actId="2696"/>
          <pc:sldLayoutMkLst>
            <pc:docMk/>
            <pc:sldMasterMk cId="3323484107" sldId="2147484172"/>
            <pc:sldLayoutMk cId="3529254830" sldId="2147484176"/>
          </pc:sldLayoutMkLst>
        </pc:sldLayoutChg>
        <pc:sldLayoutChg chg="del">
          <pc:chgData name="Paka, Anil Kumar" userId="b7f51682-2f6f-4600-85c9-bdc868609135" providerId="ADAL" clId="{E4636A17-7F69-4EB9-838E-19408C7446AF}" dt="2020-10-15T12:13:00.588" v="452" actId="2696"/>
          <pc:sldLayoutMkLst>
            <pc:docMk/>
            <pc:sldMasterMk cId="3323484107" sldId="2147484172"/>
            <pc:sldLayoutMk cId="2051475671" sldId="2147484177"/>
          </pc:sldLayoutMkLst>
        </pc:sldLayoutChg>
        <pc:sldLayoutChg chg="del">
          <pc:chgData name="Paka, Anil Kumar" userId="b7f51682-2f6f-4600-85c9-bdc868609135" providerId="ADAL" clId="{E4636A17-7F69-4EB9-838E-19408C7446AF}" dt="2020-10-15T12:13:00.592" v="453" actId="2696"/>
          <pc:sldLayoutMkLst>
            <pc:docMk/>
            <pc:sldMasterMk cId="3323484107" sldId="2147484172"/>
            <pc:sldLayoutMk cId="415528372" sldId="2147484178"/>
          </pc:sldLayoutMkLst>
        </pc:sldLayoutChg>
        <pc:sldLayoutChg chg="del">
          <pc:chgData name="Paka, Anil Kumar" userId="b7f51682-2f6f-4600-85c9-bdc868609135" providerId="ADAL" clId="{E4636A17-7F69-4EB9-838E-19408C7446AF}" dt="2020-10-15T12:13:00.595" v="454" actId="2696"/>
          <pc:sldLayoutMkLst>
            <pc:docMk/>
            <pc:sldMasterMk cId="3323484107" sldId="2147484172"/>
            <pc:sldLayoutMk cId="3732481394" sldId="2147484179"/>
          </pc:sldLayoutMkLst>
        </pc:sldLayoutChg>
        <pc:sldLayoutChg chg="del">
          <pc:chgData name="Paka, Anil Kumar" userId="b7f51682-2f6f-4600-85c9-bdc868609135" providerId="ADAL" clId="{E4636A17-7F69-4EB9-838E-19408C7446AF}" dt="2020-10-15T12:13:00.597" v="455" actId="2696"/>
          <pc:sldLayoutMkLst>
            <pc:docMk/>
            <pc:sldMasterMk cId="3323484107" sldId="2147484172"/>
            <pc:sldLayoutMk cId="3825404628" sldId="2147484180"/>
          </pc:sldLayoutMkLst>
        </pc:sldLayoutChg>
        <pc:sldLayoutChg chg="del">
          <pc:chgData name="Paka, Anil Kumar" userId="b7f51682-2f6f-4600-85c9-bdc868609135" providerId="ADAL" clId="{E4636A17-7F69-4EB9-838E-19408C7446AF}" dt="2020-10-15T12:13:00.601" v="456" actId="2696"/>
          <pc:sldLayoutMkLst>
            <pc:docMk/>
            <pc:sldMasterMk cId="3323484107" sldId="2147484172"/>
            <pc:sldLayoutMk cId="2586141422" sldId="2147484181"/>
          </pc:sldLayoutMkLst>
        </pc:sldLayoutChg>
        <pc:sldLayoutChg chg="del">
          <pc:chgData name="Paka, Anil Kumar" userId="b7f51682-2f6f-4600-85c9-bdc868609135" providerId="ADAL" clId="{E4636A17-7F69-4EB9-838E-19408C7446AF}" dt="2020-10-15T12:13:00.604" v="457" actId="2696"/>
          <pc:sldLayoutMkLst>
            <pc:docMk/>
            <pc:sldMasterMk cId="3323484107" sldId="2147484172"/>
            <pc:sldLayoutMk cId="844143023" sldId="2147484182"/>
          </pc:sldLayoutMkLst>
        </pc:sldLayoutChg>
        <pc:sldLayoutChg chg="del">
          <pc:chgData name="Paka, Anil Kumar" userId="b7f51682-2f6f-4600-85c9-bdc868609135" providerId="ADAL" clId="{E4636A17-7F69-4EB9-838E-19408C7446AF}" dt="2020-10-15T12:13:00.608" v="458" actId="2696"/>
          <pc:sldLayoutMkLst>
            <pc:docMk/>
            <pc:sldMasterMk cId="3323484107" sldId="2147484172"/>
            <pc:sldLayoutMk cId="809014505" sldId="2147484183"/>
          </pc:sldLayoutMkLst>
        </pc:sldLayoutChg>
        <pc:sldLayoutChg chg="del">
          <pc:chgData name="Paka, Anil Kumar" userId="b7f51682-2f6f-4600-85c9-bdc868609135" providerId="ADAL" clId="{E4636A17-7F69-4EB9-838E-19408C7446AF}" dt="2020-10-15T12:13:00.611" v="459" actId="2696"/>
          <pc:sldLayoutMkLst>
            <pc:docMk/>
            <pc:sldMasterMk cId="3323484107" sldId="2147484172"/>
            <pc:sldLayoutMk cId="2962258700" sldId="2147484184"/>
          </pc:sldLayoutMkLst>
        </pc:sldLayoutChg>
        <pc:sldLayoutChg chg="del">
          <pc:chgData name="Paka, Anil Kumar" userId="b7f51682-2f6f-4600-85c9-bdc868609135" providerId="ADAL" clId="{E4636A17-7F69-4EB9-838E-19408C7446AF}" dt="2020-10-15T12:13:00.615" v="460" actId="2696"/>
          <pc:sldLayoutMkLst>
            <pc:docMk/>
            <pc:sldMasterMk cId="3323484107" sldId="2147484172"/>
            <pc:sldLayoutMk cId="1575632778" sldId="2147484185"/>
          </pc:sldLayoutMkLst>
        </pc:sldLayoutChg>
        <pc:sldLayoutChg chg="del">
          <pc:chgData name="Paka, Anil Kumar" userId="b7f51682-2f6f-4600-85c9-bdc868609135" providerId="ADAL" clId="{E4636A17-7F69-4EB9-838E-19408C7446AF}" dt="2020-10-15T12:13:00.619" v="461" actId="2696"/>
          <pc:sldLayoutMkLst>
            <pc:docMk/>
            <pc:sldMasterMk cId="3323484107" sldId="2147484172"/>
            <pc:sldLayoutMk cId="6746943" sldId="2147484186"/>
          </pc:sldLayoutMkLst>
        </pc:sldLayoutChg>
        <pc:sldLayoutChg chg="del">
          <pc:chgData name="Paka, Anil Kumar" userId="b7f51682-2f6f-4600-85c9-bdc868609135" providerId="ADAL" clId="{E4636A17-7F69-4EB9-838E-19408C7446AF}" dt="2020-10-15T12:13:00.622" v="462" actId="2696"/>
          <pc:sldLayoutMkLst>
            <pc:docMk/>
            <pc:sldMasterMk cId="3323484107" sldId="2147484172"/>
            <pc:sldLayoutMk cId="2654831097" sldId="2147484187"/>
          </pc:sldLayoutMkLst>
        </pc:sldLayoutChg>
        <pc:sldLayoutChg chg="del">
          <pc:chgData name="Paka, Anil Kumar" userId="b7f51682-2f6f-4600-85c9-bdc868609135" providerId="ADAL" clId="{E4636A17-7F69-4EB9-838E-19408C7446AF}" dt="2020-10-15T12:13:00.625" v="463" actId="2696"/>
          <pc:sldLayoutMkLst>
            <pc:docMk/>
            <pc:sldMasterMk cId="3323484107" sldId="2147484172"/>
            <pc:sldLayoutMk cId="2570608262" sldId="2147484188"/>
          </pc:sldLayoutMkLst>
        </pc:sldLayoutChg>
        <pc:sldLayoutChg chg="del">
          <pc:chgData name="Paka, Anil Kumar" userId="b7f51682-2f6f-4600-85c9-bdc868609135" providerId="ADAL" clId="{E4636A17-7F69-4EB9-838E-19408C7446AF}" dt="2020-10-15T12:13:00.627" v="464" actId="2696"/>
          <pc:sldLayoutMkLst>
            <pc:docMk/>
            <pc:sldMasterMk cId="3323484107" sldId="2147484172"/>
            <pc:sldLayoutMk cId="1373563187" sldId="2147484189"/>
          </pc:sldLayoutMkLst>
        </pc:sldLayoutChg>
        <pc:sldLayoutChg chg="del">
          <pc:chgData name="Paka, Anil Kumar" userId="b7f51682-2f6f-4600-85c9-bdc868609135" providerId="ADAL" clId="{E4636A17-7F69-4EB9-838E-19408C7446AF}" dt="2020-10-15T12:13:00.630" v="465" actId="2696"/>
          <pc:sldLayoutMkLst>
            <pc:docMk/>
            <pc:sldMasterMk cId="3323484107" sldId="2147484172"/>
            <pc:sldLayoutMk cId="2051183466" sldId="2147484190"/>
          </pc:sldLayoutMkLst>
        </pc:sldLayoutChg>
        <pc:sldLayoutChg chg="del">
          <pc:chgData name="Paka, Anil Kumar" userId="b7f51682-2f6f-4600-85c9-bdc868609135" providerId="ADAL" clId="{E4636A17-7F69-4EB9-838E-19408C7446AF}" dt="2020-10-15T12:13:00.632" v="466" actId="2696"/>
          <pc:sldLayoutMkLst>
            <pc:docMk/>
            <pc:sldMasterMk cId="3323484107" sldId="2147484172"/>
            <pc:sldLayoutMk cId="3676390555" sldId="2147484191"/>
          </pc:sldLayoutMkLst>
        </pc:sldLayoutChg>
        <pc:sldLayoutChg chg="del">
          <pc:chgData name="Paka, Anil Kumar" userId="b7f51682-2f6f-4600-85c9-bdc868609135" providerId="ADAL" clId="{E4636A17-7F69-4EB9-838E-19408C7446AF}" dt="2020-10-15T12:13:00.634" v="467" actId="2696"/>
          <pc:sldLayoutMkLst>
            <pc:docMk/>
            <pc:sldMasterMk cId="3323484107" sldId="2147484172"/>
            <pc:sldLayoutMk cId="3296703233" sldId="2147484192"/>
          </pc:sldLayoutMkLst>
        </pc:sldLayoutChg>
        <pc:sldLayoutChg chg="del">
          <pc:chgData name="Paka, Anil Kumar" userId="b7f51682-2f6f-4600-85c9-bdc868609135" providerId="ADAL" clId="{E4636A17-7F69-4EB9-838E-19408C7446AF}" dt="2020-10-15T12:13:00.636" v="468" actId="2696"/>
          <pc:sldLayoutMkLst>
            <pc:docMk/>
            <pc:sldMasterMk cId="3323484107" sldId="2147484172"/>
            <pc:sldLayoutMk cId="1022630002" sldId="2147484193"/>
          </pc:sldLayoutMkLst>
        </pc:sldLayoutChg>
        <pc:sldLayoutChg chg="del">
          <pc:chgData name="Paka, Anil Kumar" userId="b7f51682-2f6f-4600-85c9-bdc868609135" providerId="ADAL" clId="{E4636A17-7F69-4EB9-838E-19408C7446AF}" dt="2020-10-15T12:13:00.638" v="469" actId="2696"/>
          <pc:sldLayoutMkLst>
            <pc:docMk/>
            <pc:sldMasterMk cId="3323484107" sldId="2147484172"/>
            <pc:sldLayoutMk cId="3133634901" sldId="2147484194"/>
          </pc:sldLayoutMkLst>
        </pc:sldLayoutChg>
        <pc:sldLayoutChg chg="del">
          <pc:chgData name="Paka, Anil Kumar" userId="b7f51682-2f6f-4600-85c9-bdc868609135" providerId="ADAL" clId="{E4636A17-7F69-4EB9-838E-19408C7446AF}" dt="2020-10-15T12:13:00.640" v="470" actId="2696"/>
          <pc:sldLayoutMkLst>
            <pc:docMk/>
            <pc:sldMasterMk cId="3323484107" sldId="2147484172"/>
            <pc:sldLayoutMk cId="670253688" sldId="2147484195"/>
          </pc:sldLayoutMkLst>
        </pc:sldLayoutChg>
        <pc:sldLayoutChg chg="del">
          <pc:chgData name="Paka, Anil Kumar" userId="b7f51682-2f6f-4600-85c9-bdc868609135" providerId="ADAL" clId="{E4636A17-7F69-4EB9-838E-19408C7446AF}" dt="2020-10-15T12:13:00.642" v="471" actId="2696"/>
          <pc:sldLayoutMkLst>
            <pc:docMk/>
            <pc:sldMasterMk cId="3323484107" sldId="2147484172"/>
            <pc:sldLayoutMk cId="2570679342" sldId="2147484196"/>
          </pc:sldLayoutMkLst>
        </pc:sldLayoutChg>
        <pc:sldLayoutChg chg="del">
          <pc:chgData name="Paka, Anil Kumar" userId="b7f51682-2f6f-4600-85c9-bdc868609135" providerId="ADAL" clId="{E4636A17-7F69-4EB9-838E-19408C7446AF}" dt="2020-10-15T12:13:00.643" v="472" actId="2696"/>
          <pc:sldLayoutMkLst>
            <pc:docMk/>
            <pc:sldMasterMk cId="3323484107" sldId="2147484172"/>
            <pc:sldLayoutMk cId="3015456822" sldId="2147484197"/>
          </pc:sldLayoutMkLst>
        </pc:sldLayoutChg>
        <pc:sldLayoutChg chg="del">
          <pc:chgData name="Paka, Anil Kumar" userId="b7f51682-2f6f-4600-85c9-bdc868609135" providerId="ADAL" clId="{E4636A17-7F69-4EB9-838E-19408C7446AF}" dt="2020-10-15T12:13:00.645" v="473" actId="2696"/>
          <pc:sldLayoutMkLst>
            <pc:docMk/>
            <pc:sldMasterMk cId="3323484107" sldId="2147484172"/>
            <pc:sldLayoutMk cId="3035809321" sldId="2147484198"/>
          </pc:sldLayoutMkLst>
        </pc:sldLayoutChg>
      </pc:sldMasterChg>
      <pc:sldMasterChg chg="del delSldLayout">
        <pc:chgData name="Paka, Anil Kumar" userId="b7f51682-2f6f-4600-85c9-bdc868609135" providerId="ADAL" clId="{E4636A17-7F69-4EB9-838E-19408C7446AF}" dt="2020-10-15T12:13:00.524" v="446" actId="2696"/>
        <pc:sldMasterMkLst>
          <pc:docMk/>
          <pc:sldMasterMk cId="43924090" sldId="2147484199"/>
        </pc:sldMasterMkLst>
        <pc:sldLayoutChg chg="del">
          <pc:chgData name="Paka, Anil Kumar" userId="b7f51682-2f6f-4600-85c9-bdc868609135" providerId="ADAL" clId="{E4636A17-7F69-4EB9-838E-19408C7446AF}" dt="2020-10-15T12:13:00.386" v="414" actId="2696"/>
          <pc:sldLayoutMkLst>
            <pc:docMk/>
            <pc:sldMasterMk cId="43924090" sldId="2147484199"/>
            <pc:sldLayoutMk cId="2477507879" sldId="2147484200"/>
          </pc:sldLayoutMkLst>
        </pc:sldLayoutChg>
        <pc:sldLayoutChg chg="del">
          <pc:chgData name="Paka, Anil Kumar" userId="b7f51682-2f6f-4600-85c9-bdc868609135" providerId="ADAL" clId="{E4636A17-7F69-4EB9-838E-19408C7446AF}" dt="2020-10-15T12:13:00.391" v="415" actId="2696"/>
          <pc:sldLayoutMkLst>
            <pc:docMk/>
            <pc:sldMasterMk cId="43924090" sldId="2147484199"/>
            <pc:sldLayoutMk cId="672031595" sldId="2147484201"/>
          </pc:sldLayoutMkLst>
        </pc:sldLayoutChg>
        <pc:sldLayoutChg chg="del">
          <pc:chgData name="Paka, Anil Kumar" userId="b7f51682-2f6f-4600-85c9-bdc868609135" providerId="ADAL" clId="{E4636A17-7F69-4EB9-838E-19408C7446AF}" dt="2020-10-15T12:13:00.394" v="416" actId="2696"/>
          <pc:sldLayoutMkLst>
            <pc:docMk/>
            <pc:sldMasterMk cId="43924090" sldId="2147484199"/>
            <pc:sldLayoutMk cId="2941112423" sldId="2147484202"/>
          </pc:sldLayoutMkLst>
        </pc:sldLayoutChg>
        <pc:sldLayoutChg chg="del">
          <pc:chgData name="Paka, Anil Kumar" userId="b7f51682-2f6f-4600-85c9-bdc868609135" providerId="ADAL" clId="{E4636A17-7F69-4EB9-838E-19408C7446AF}" dt="2020-10-15T12:13:00.398" v="417" actId="2696"/>
          <pc:sldLayoutMkLst>
            <pc:docMk/>
            <pc:sldMasterMk cId="43924090" sldId="2147484199"/>
            <pc:sldLayoutMk cId="1542456243" sldId="2147484203"/>
          </pc:sldLayoutMkLst>
        </pc:sldLayoutChg>
        <pc:sldLayoutChg chg="del">
          <pc:chgData name="Paka, Anil Kumar" userId="b7f51682-2f6f-4600-85c9-bdc868609135" providerId="ADAL" clId="{E4636A17-7F69-4EB9-838E-19408C7446AF}" dt="2020-10-15T12:13:00.403" v="418" actId="2696"/>
          <pc:sldLayoutMkLst>
            <pc:docMk/>
            <pc:sldMasterMk cId="43924090" sldId="2147484199"/>
            <pc:sldLayoutMk cId="3120134735" sldId="2147484204"/>
          </pc:sldLayoutMkLst>
        </pc:sldLayoutChg>
        <pc:sldLayoutChg chg="del">
          <pc:chgData name="Paka, Anil Kumar" userId="b7f51682-2f6f-4600-85c9-bdc868609135" providerId="ADAL" clId="{E4636A17-7F69-4EB9-838E-19408C7446AF}" dt="2020-10-15T12:13:00.406" v="419" actId="2696"/>
          <pc:sldLayoutMkLst>
            <pc:docMk/>
            <pc:sldMasterMk cId="43924090" sldId="2147484199"/>
            <pc:sldLayoutMk cId="1136803413" sldId="2147484205"/>
          </pc:sldLayoutMkLst>
        </pc:sldLayoutChg>
        <pc:sldLayoutChg chg="del">
          <pc:chgData name="Paka, Anil Kumar" userId="b7f51682-2f6f-4600-85c9-bdc868609135" providerId="ADAL" clId="{E4636A17-7F69-4EB9-838E-19408C7446AF}" dt="2020-10-15T12:13:00.410" v="420" actId="2696"/>
          <pc:sldLayoutMkLst>
            <pc:docMk/>
            <pc:sldMasterMk cId="43924090" sldId="2147484199"/>
            <pc:sldLayoutMk cId="1356080827" sldId="2147484206"/>
          </pc:sldLayoutMkLst>
        </pc:sldLayoutChg>
        <pc:sldLayoutChg chg="del">
          <pc:chgData name="Paka, Anil Kumar" userId="b7f51682-2f6f-4600-85c9-bdc868609135" providerId="ADAL" clId="{E4636A17-7F69-4EB9-838E-19408C7446AF}" dt="2020-10-15T12:13:00.414" v="421" actId="2696"/>
          <pc:sldLayoutMkLst>
            <pc:docMk/>
            <pc:sldMasterMk cId="43924090" sldId="2147484199"/>
            <pc:sldLayoutMk cId="208167585" sldId="2147484207"/>
          </pc:sldLayoutMkLst>
        </pc:sldLayoutChg>
        <pc:sldLayoutChg chg="del">
          <pc:chgData name="Paka, Anil Kumar" userId="b7f51682-2f6f-4600-85c9-bdc868609135" providerId="ADAL" clId="{E4636A17-7F69-4EB9-838E-19408C7446AF}" dt="2020-10-15T12:13:00.434" v="422" actId="2696"/>
          <pc:sldLayoutMkLst>
            <pc:docMk/>
            <pc:sldMasterMk cId="43924090" sldId="2147484199"/>
            <pc:sldLayoutMk cId="3728799512" sldId="2147484208"/>
          </pc:sldLayoutMkLst>
        </pc:sldLayoutChg>
        <pc:sldLayoutChg chg="del">
          <pc:chgData name="Paka, Anil Kumar" userId="b7f51682-2f6f-4600-85c9-bdc868609135" providerId="ADAL" clId="{E4636A17-7F69-4EB9-838E-19408C7446AF}" dt="2020-10-15T12:13:00.438" v="423" actId="2696"/>
          <pc:sldLayoutMkLst>
            <pc:docMk/>
            <pc:sldMasterMk cId="43924090" sldId="2147484199"/>
            <pc:sldLayoutMk cId="541769131" sldId="2147484209"/>
          </pc:sldLayoutMkLst>
        </pc:sldLayoutChg>
        <pc:sldLayoutChg chg="del">
          <pc:chgData name="Paka, Anil Kumar" userId="b7f51682-2f6f-4600-85c9-bdc868609135" providerId="ADAL" clId="{E4636A17-7F69-4EB9-838E-19408C7446AF}" dt="2020-10-15T12:13:00.442" v="424" actId="2696"/>
          <pc:sldLayoutMkLst>
            <pc:docMk/>
            <pc:sldMasterMk cId="43924090" sldId="2147484199"/>
            <pc:sldLayoutMk cId="2146232764" sldId="2147484210"/>
          </pc:sldLayoutMkLst>
        </pc:sldLayoutChg>
        <pc:sldLayoutChg chg="del">
          <pc:chgData name="Paka, Anil Kumar" userId="b7f51682-2f6f-4600-85c9-bdc868609135" providerId="ADAL" clId="{E4636A17-7F69-4EB9-838E-19408C7446AF}" dt="2020-10-15T12:13:00.446" v="425" actId="2696"/>
          <pc:sldLayoutMkLst>
            <pc:docMk/>
            <pc:sldMasterMk cId="43924090" sldId="2147484199"/>
            <pc:sldLayoutMk cId="188236698" sldId="2147484211"/>
          </pc:sldLayoutMkLst>
        </pc:sldLayoutChg>
        <pc:sldLayoutChg chg="del">
          <pc:chgData name="Paka, Anil Kumar" userId="b7f51682-2f6f-4600-85c9-bdc868609135" providerId="ADAL" clId="{E4636A17-7F69-4EB9-838E-19408C7446AF}" dt="2020-10-15T12:13:00.452" v="426" actId="2696"/>
          <pc:sldLayoutMkLst>
            <pc:docMk/>
            <pc:sldMasterMk cId="43924090" sldId="2147484199"/>
            <pc:sldLayoutMk cId="3751367261" sldId="2147484212"/>
          </pc:sldLayoutMkLst>
        </pc:sldLayoutChg>
        <pc:sldLayoutChg chg="del">
          <pc:chgData name="Paka, Anil Kumar" userId="b7f51682-2f6f-4600-85c9-bdc868609135" providerId="ADAL" clId="{E4636A17-7F69-4EB9-838E-19408C7446AF}" dt="2020-10-15T12:13:00.455" v="427" actId="2696"/>
          <pc:sldLayoutMkLst>
            <pc:docMk/>
            <pc:sldMasterMk cId="43924090" sldId="2147484199"/>
            <pc:sldLayoutMk cId="2110205101" sldId="2147484213"/>
          </pc:sldLayoutMkLst>
        </pc:sldLayoutChg>
        <pc:sldLayoutChg chg="del">
          <pc:chgData name="Paka, Anil Kumar" userId="b7f51682-2f6f-4600-85c9-bdc868609135" providerId="ADAL" clId="{E4636A17-7F69-4EB9-838E-19408C7446AF}" dt="2020-10-15T12:13:00.460" v="428" actId="2696"/>
          <pc:sldLayoutMkLst>
            <pc:docMk/>
            <pc:sldMasterMk cId="43924090" sldId="2147484199"/>
            <pc:sldLayoutMk cId="2094419023" sldId="2147484214"/>
          </pc:sldLayoutMkLst>
        </pc:sldLayoutChg>
        <pc:sldLayoutChg chg="del">
          <pc:chgData name="Paka, Anil Kumar" userId="b7f51682-2f6f-4600-85c9-bdc868609135" providerId="ADAL" clId="{E4636A17-7F69-4EB9-838E-19408C7446AF}" dt="2020-10-15T12:13:00.464" v="429" actId="2696"/>
          <pc:sldLayoutMkLst>
            <pc:docMk/>
            <pc:sldMasterMk cId="43924090" sldId="2147484199"/>
            <pc:sldLayoutMk cId="664070676" sldId="2147484215"/>
          </pc:sldLayoutMkLst>
        </pc:sldLayoutChg>
        <pc:sldLayoutChg chg="del">
          <pc:chgData name="Paka, Anil Kumar" userId="b7f51682-2f6f-4600-85c9-bdc868609135" providerId="ADAL" clId="{E4636A17-7F69-4EB9-838E-19408C7446AF}" dt="2020-10-15T12:13:00.469" v="430" actId="2696"/>
          <pc:sldLayoutMkLst>
            <pc:docMk/>
            <pc:sldMasterMk cId="43924090" sldId="2147484199"/>
            <pc:sldLayoutMk cId="850007818" sldId="2147484216"/>
          </pc:sldLayoutMkLst>
        </pc:sldLayoutChg>
        <pc:sldLayoutChg chg="del">
          <pc:chgData name="Paka, Anil Kumar" userId="b7f51682-2f6f-4600-85c9-bdc868609135" providerId="ADAL" clId="{E4636A17-7F69-4EB9-838E-19408C7446AF}" dt="2020-10-15T12:13:00.472" v="431" actId="2696"/>
          <pc:sldLayoutMkLst>
            <pc:docMk/>
            <pc:sldMasterMk cId="43924090" sldId="2147484199"/>
            <pc:sldLayoutMk cId="3948810101" sldId="2147484217"/>
          </pc:sldLayoutMkLst>
        </pc:sldLayoutChg>
        <pc:sldLayoutChg chg="del">
          <pc:chgData name="Paka, Anil Kumar" userId="b7f51682-2f6f-4600-85c9-bdc868609135" providerId="ADAL" clId="{E4636A17-7F69-4EB9-838E-19408C7446AF}" dt="2020-10-15T12:13:00.474" v="432" actId="2696"/>
          <pc:sldLayoutMkLst>
            <pc:docMk/>
            <pc:sldMasterMk cId="43924090" sldId="2147484199"/>
            <pc:sldLayoutMk cId="2140847038" sldId="2147484218"/>
          </pc:sldLayoutMkLst>
        </pc:sldLayoutChg>
        <pc:sldLayoutChg chg="del">
          <pc:chgData name="Paka, Anil Kumar" userId="b7f51682-2f6f-4600-85c9-bdc868609135" providerId="ADAL" clId="{E4636A17-7F69-4EB9-838E-19408C7446AF}" dt="2020-10-15T12:13:00.477" v="433" actId="2696"/>
          <pc:sldLayoutMkLst>
            <pc:docMk/>
            <pc:sldMasterMk cId="43924090" sldId="2147484199"/>
            <pc:sldLayoutMk cId="2612517212" sldId="2147484219"/>
          </pc:sldLayoutMkLst>
        </pc:sldLayoutChg>
        <pc:sldLayoutChg chg="del">
          <pc:chgData name="Paka, Anil Kumar" userId="b7f51682-2f6f-4600-85c9-bdc868609135" providerId="ADAL" clId="{E4636A17-7F69-4EB9-838E-19408C7446AF}" dt="2020-10-15T12:13:00.484" v="434" actId="2696"/>
          <pc:sldLayoutMkLst>
            <pc:docMk/>
            <pc:sldMasterMk cId="43924090" sldId="2147484199"/>
            <pc:sldLayoutMk cId="2016231739" sldId="2147484220"/>
          </pc:sldLayoutMkLst>
        </pc:sldLayoutChg>
        <pc:sldLayoutChg chg="del">
          <pc:chgData name="Paka, Anil Kumar" userId="b7f51682-2f6f-4600-85c9-bdc868609135" providerId="ADAL" clId="{E4636A17-7F69-4EB9-838E-19408C7446AF}" dt="2020-10-15T12:13:00.487" v="435" actId="2696"/>
          <pc:sldLayoutMkLst>
            <pc:docMk/>
            <pc:sldMasterMk cId="43924090" sldId="2147484199"/>
            <pc:sldLayoutMk cId="4075639273" sldId="2147484221"/>
          </pc:sldLayoutMkLst>
        </pc:sldLayoutChg>
        <pc:sldLayoutChg chg="del">
          <pc:chgData name="Paka, Anil Kumar" userId="b7f51682-2f6f-4600-85c9-bdc868609135" providerId="ADAL" clId="{E4636A17-7F69-4EB9-838E-19408C7446AF}" dt="2020-10-15T12:13:00.490" v="436" actId="2696"/>
          <pc:sldLayoutMkLst>
            <pc:docMk/>
            <pc:sldMasterMk cId="43924090" sldId="2147484199"/>
            <pc:sldLayoutMk cId="1017940591" sldId="2147484222"/>
          </pc:sldLayoutMkLst>
        </pc:sldLayoutChg>
        <pc:sldLayoutChg chg="del">
          <pc:chgData name="Paka, Anil Kumar" userId="b7f51682-2f6f-4600-85c9-bdc868609135" providerId="ADAL" clId="{E4636A17-7F69-4EB9-838E-19408C7446AF}" dt="2020-10-15T12:13:00.492" v="437" actId="2696"/>
          <pc:sldLayoutMkLst>
            <pc:docMk/>
            <pc:sldMasterMk cId="43924090" sldId="2147484199"/>
            <pc:sldLayoutMk cId="586203428" sldId="2147484223"/>
          </pc:sldLayoutMkLst>
        </pc:sldLayoutChg>
        <pc:sldLayoutChg chg="del">
          <pc:chgData name="Paka, Anil Kumar" userId="b7f51682-2f6f-4600-85c9-bdc868609135" providerId="ADAL" clId="{E4636A17-7F69-4EB9-838E-19408C7446AF}" dt="2020-10-15T12:13:00.495" v="438" actId="2696"/>
          <pc:sldLayoutMkLst>
            <pc:docMk/>
            <pc:sldMasterMk cId="43924090" sldId="2147484199"/>
            <pc:sldLayoutMk cId="3635360808" sldId="2147484224"/>
          </pc:sldLayoutMkLst>
        </pc:sldLayoutChg>
        <pc:sldLayoutChg chg="del">
          <pc:chgData name="Paka, Anil Kumar" userId="b7f51682-2f6f-4600-85c9-bdc868609135" providerId="ADAL" clId="{E4636A17-7F69-4EB9-838E-19408C7446AF}" dt="2020-10-15T12:13:00.498" v="439" actId="2696"/>
          <pc:sldLayoutMkLst>
            <pc:docMk/>
            <pc:sldMasterMk cId="43924090" sldId="2147484199"/>
            <pc:sldLayoutMk cId="1443509737" sldId="2147484225"/>
          </pc:sldLayoutMkLst>
        </pc:sldLayoutChg>
        <pc:sldLayoutChg chg="del">
          <pc:chgData name="Paka, Anil Kumar" userId="b7f51682-2f6f-4600-85c9-bdc868609135" providerId="ADAL" clId="{E4636A17-7F69-4EB9-838E-19408C7446AF}" dt="2020-10-15T12:13:00.502" v="440" actId="2696"/>
          <pc:sldLayoutMkLst>
            <pc:docMk/>
            <pc:sldMasterMk cId="43924090" sldId="2147484199"/>
            <pc:sldLayoutMk cId="2793909702" sldId="2147484226"/>
          </pc:sldLayoutMkLst>
        </pc:sldLayoutChg>
        <pc:sldLayoutChg chg="del">
          <pc:chgData name="Paka, Anil Kumar" userId="b7f51682-2f6f-4600-85c9-bdc868609135" providerId="ADAL" clId="{E4636A17-7F69-4EB9-838E-19408C7446AF}" dt="2020-10-15T12:13:00.505" v="441" actId="2696"/>
          <pc:sldLayoutMkLst>
            <pc:docMk/>
            <pc:sldMasterMk cId="43924090" sldId="2147484199"/>
            <pc:sldLayoutMk cId="3811210113" sldId="2147484227"/>
          </pc:sldLayoutMkLst>
        </pc:sldLayoutChg>
        <pc:sldLayoutChg chg="del">
          <pc:chgData name="Paka, Anil Kumar" userId="b7f51682-2f6f-4600-85c9-bdc868609135" providerId="ADAL" clId="{E4636A17-7F69-4EB9-838E-19408C7446AF}" dt="2020-10-15T12:13:00.508" v="442" actId="2696"/>
          <pc:sldLayoutMkLst>
            <pc:docMk/>
            <pc:sldMasterMk cId="43924090" sldId="2147484199"/>
            <pc:sldLayoutMk cId="4274220976" sldId="2147484228"/>
          </pc:sldLayoutMkLst>
        </pc:sldLayoutChg>
        <pc:sldLayoutChg chg="del">
          <pc:chgData name="Paka, Anil Kumar" userId="b7f51682-2f6f-4600-85c9-bdc868609135" providerId="ADAL" clId="{E4636A17-7F69-4EB9-838E-19408C7446AF}" dt="2020-10-15T12:13:00.511" v="443" actId="2696"/>
          <pc:sldLayoutMkLst>
            <pc:docMk/>
            <pc:sldMasterMk cId="43924090" sldId="2147484199"/>
            <pc:sldLayoutMk cId="137296812" sldId="2147484229"/>
          </pc:sldLayoutMkLst>
        </pc:sldLayoutChg>
        <pc:sldLayoutChg chg="del">
          <pc:chgData name="Paka, Anil Kumar" userId="b7f51682-2f6f-4600-85c9-bdc868609135" providerId="ADAL" clId="{E4636A17-7F69-4EB9-838E-19408C7446AF}" dt="2020-10-15T12:13:00.514" v="444" actId="2696"/>
          <pc:sldLayoutMkLst>
            <pc:docMk/>
            <pc:sldMasterMk cId="43924090" sldId="2147484199"/>
            <pc:sldLayoutMk cId="742242132" sldId="2147484230"/>
          </pc:sldLayoutMkLst>
        </pc:sldLayoutChg>
        <pc:sldLayoutChg chg="del">
          <pc:chgData name="Paka, Anil Kumar" userId="b7f51682-2f6f-4600-85c9-bdc868609135" providerId="ADAL" clId="{E4636A17-7F69-4EB9-838E-19408C7446AF}" dt="2020-10-15T12:13:00.518" v="445" actId="2696"/>
          <pc:sldLayoutMkLst>
            <pc:docMk/>
            <pc:sldMasterMk cId="43924090" sldId="2147484199"/>
            <pc:sldLayoutMk cId="1820928699" sldId="2147484231"/>
          </pc:sldLayoutMkLst>
        </pc:sldLayoutChg>
      </pc:sldMasterChg>
      <pc:sldMasterChg chg="del delSldLayout">
        <pc:chgData name="Paka, Anil Kumar" userId="b7f51682-2f6f-4600-85c9-bdc868609135" providerId="ADAL" clId="{E4636A17-7F69-4EB9-838E-19408C7446AF}" dt="2020-10-15T08:16:11.564" v="156" actId="2696"/>
        <pc:sldMasterMkLst>
          <pc:docMk/>
          <pc:sldMasterMk cId="4235563231" sldId="2147484232"/>
        </pc:sldMasterMkLst>
        <pc:sldLayoutChg chg="del">
          <pc:chgData name="Paka, Anil Kumar" userId="b7f51682-2f6f-4600-85c9-bdc868609135" providerId="ADAL" clId="{E4636A17-7F69-4EB9-838E-19408C7446AF}" dt="2020-10-15T08:16:11.269" v="131" actId="2696"/>
          <pc:sldLayoutMkLst>
            <pc:docMk/>
            <pc:sldMasterMk cId="4235563231" sldId="2147484232"/>
            <pc:sldLayoutMk cId="154692869" sldId="2147484233"/>
          </pc:sldLayoutMkLst>
        </pc:sldLayoutChg>
        <pc:sldLayoutChg chg="del">
          <pc:chgData name="Paka, Anil Kumar" userId="b7f51682-2f6f-4600-85c9-bdc868609135" providerId="ADAL" clId="{E4636A17-7F69-4EB9-838E-19408C7446AF}" dt="2020-10-15T08:16:11.291" v="132" actId="2696"/>
          <pc:sldLayoutMkLst>
            <pc:docMk/>
            <pc:sldMasterMk cId="4235563231" sldId="2147484232"/>
            <pc:sldLayoutMk cId="1678081179" sldId="2147484234"/>
          </pc:sldLayoutMkLst>
        </pc:sldLayoutChg>
        <pc:sldLayoutChg chg="del">
          <pc:chgData name="Paka, Anil Kumar" userId="b7f51682-2f6f-4600-85c9-bdc868609135" providerId="ADAL" clId="{E4636A17-7F69-4EB9-838E-19408C7446AF}" dt="2020-10-15T08:16:11.298" v="133" actId="2696"/>
          <pc:sldLayoutMkLst>
            <pc:docMk/>
            <pc:sldMasterMk cId="4235563231" sldId="2147484232"/>
            <pc:sldLayoutMk cId="671827224" sldId="2147484235"/>
          </pc:sldLayoutMkLst>
        </pc:sldLayoutChg>
        <pc:sldLayoutChg chg="del">
          <pc:chgData name="Paka, Anil Kumar" userId="b7f51682-2f6f-4600-85c9-bdc868609135" providerId="ADAL" clId="{E4636A17-7F69-4EB9-838E-19408C7446AF}" dt="2020-10-15T08:16:11.304" v="134" actId="2696"/>
          <pc:sldLayoutMkLst>
            <pc:docMk/>
            <pc:sldMasterMk cId="4235563231" sldId="2147484232"/>
            <pc:sldLayoutMk cId="1061459403" sldId="2147484236"/>
          </pc:sldLayoutMkLst>
        </pc:sldLayoutChg>
        <pc:sldLayoutChg chg="del">
          <pc:chgData name="Paka, Anil Kumar" userId="b7f51682-2f6f-4600-85c9-bdc868609135" providerId="ADAL" clId="{E4636A17-7F69-4EB9-838E-19408C7446AF}" dt="2020-10-15T08:16:11.307" v="135" actId="2696"/>
          <pc:sldLayoutMkLst>
            <pc:docMk/>
            <pc:sldMasterMk cId="4235563231" sldId="2147484232"/>
            <pc:sldLayoutMk cId="3123647217" sldId="2147484237"/>
          </pc:sldLayoutMkLst>
        </pc:sldLayoutChg>
        <pc:sldLayoutChg chg="del">
          <pc:chgData name="Paka, Anil Kumar" userId="b7f51682-2f6f-4600-85c9-bdc868609135" providerId="ADAL" clId="{E4636A17-7F69-4EB9-838E-19408C7446AF}" dt="2020-10-15T08:16:11.310" v="136" actId="2696"/>
          <pc:sldLayoutMkLst>
            <pc:docMk/>
            <pc:sldMasterMk cId="4235563231" sldId="2147484232"/>
            <pc:sldLayoutMk cId="2077877828" sldId="2147484238"/>
          </pc:sldLayoutMkLst>
        </pc:sldLayoutChg>
        <pc:sldLayoutChg chg="del">
          <pc:chgData name="Paka, Anil Kumar" userId="b7f51682-2f6f-4600-85c9-bdc868609135" providerId="ADAL" clId="{E4636A17-7F69-4EB9-838E-19408C7446AF}" dt="2020-10-15T08:16:11.315" v="137" actId="2696"/>
          <pc:sldLayoutMkLst>
            <pc:docMk/>
            <pc:sldMasterMk cId="4235563231" sldId="2147484232"/>
            <pc:sldLayoutMk cId="3814417522" sldId="2147484239"/>
          </pc:sldLayoutMkLst>
        </pc:sldLayoutChg>
        <pc:sldLayoutChg chg="del">
          <pc:chgData name="Paka, Anil Kumar" userId="b7f51682-2f6f-4600-85c9-bdc868609135" providerId="ADAL" clId="{E4636A17-7F69-4EB9-838E-19408C7446AF}" dt="2020-10-15T08:16:11.324" v="138" actId="2696"/>
          <pc:sldLayoutMkLst>
            <pc:docMk/>
            <pc:sldMasterMk cId="4235563231" sldId="2147484232"/>
            <pc:sldLayoutMk cId="3950076046" sldId="2147484240"/>
          </pc:sldLayoutMkLst>
        </pc:sldLayoutChg>
        <pc:sldLayoutChg chg="del">
          <pc:chgData name="Paka, Anil Kumar" userId="b7f51682-2f6f-4600-85c9-bdc868609135" providerId="ADAL" clId="{E4636A17-7F69-4EB9-838E-19408C7446AF}" dt="2020-10-15T08:16:11.347" v="139" actId="2696"/>
          <pc:sldLayoutMkLst>
            <pc:docMk/>
            <pc:sldMasterMk cId="4235563231" sldId="2147484232"/>
            <pc:sldLayoutMk cId="3339442615" sldId="2147484241"/>
          </pc:sldLayoutMkLst>
        </pc:sldLayoutChg>
        <pc:sldLayoutChg chg="del">
          <pc:chgData name="Paka, Anil Kumar" userId="b7f51682-2f6f-4600-85c9-bdc868609135" providerId="ADAL" clId="{E4636A17-7F69-4EB9-838E-19408C7446AF}" dt="2020-10-15T08:16:11.366" v="140" actId="2696"/>
          <pc:sldLayoutMkLst>
            <pc:docMk/>
            <pc:sldMasterMk cId="4235563231" sldId="2147484232"/>
            <pc:sldLayoutMk cId="2907584726" sldId="2147484242"/>
          </pc:sldLayoutMkLst>
        </pc:sldLayoutChg>
        <pc:sldLayoutChg chg="del">
          <pc:chgData name="Paka, Anil Kumar" userId="b7f51682-2f6f-4600-85c9-bdc868609135" providerId="ADAL" clId="{E4636A17-7F69-4EB9-838E-19408C7446AF}" dt="2020-10-15T08:16:11.388" v="141" actId="2696"/>
          <pc:sldLayoutMkLst>
            <pc:docMk/>
            <pc:sldMasterMk cId="4235563231" sldId="2147484232"/>
            <pc:sldLayoutMk cId="1588976488" sldId="2147484243"/>
          </pc:sldLayoutMkLst>
        </pc:sldLayoutChg>
        <pc:sldLayoutChg chg="del">
          <pc:chgData name="Paka, Anil Kumar" userId="b7f51682-2f6f-4600-85c9-bdc868609135" providerId="ADAL" clId="{E4636A17-7F69-4EB9-838E-19408C7446AF}" dt="2020-10-15T08:16:11.419" v="142" actId="2696"/>
          <pc:sldLayoutMkLst>
            <pc:docMk/>
            <pc:sldMasterMk cId="4235563231" sldId="2147484232"/>
            <pc:sldLayoutMk cId="1859641946" sldId="2147484244"/>
          </pc:sldLayoutMkLst>
        </pc:sldLayoutChg>
        <pc:sldLayoutChg chg="del">
          <pc:chgData name="Paka, Anil Kumar" userId="b7f51682-2f6f-4600-85c9-bdc868609135" providerId="ADAL" clId="{E4636A17-7F69-4EB9-838E-19408C7446AF}" dt="2020-10-15T08:16:11.440" v="143" actId="2696"/>
          <pc:sldLayoutMkLst>
            <pc:docMk/>
            <pc:sldMasterMk cId="4235563231" sldId="2147484232"/>
            <pc:sldLayoutMk cId="2894173122" sldId="2147484245"/>
          </pc:sldLayoutMkLst>
        </pc:sldLayoutChg>
        <pc:sldLayoutChg chg="del">
          <pc:chgData name="Paka, Anil Kumar" userId="b7f51682-2f6f-4600-85c9-bdc868609135" providerId="ADAL" clId="{E4636A17-7F69-4EB9-838E-19408C7446AF}" dt="2020-10-15T08:16:11.462" v="144" actId="2696"/>
          <pc:sldLayoutMkLst>
            <pc:docMk/>
            <pc:sldMasterMk cId="4235563231" sldId="2147484232"/>
            <pc:sldLayoutMk cId="895059003" sldId="2147484246"/>
          </pc:sldLayoutMkLst>
        </pc:sldLayoutChg>
        <pc:sldLayoutChg chg="del">
          <pc:chgData name="Paka, Anil Kumar" userId="b7f51682-2f6f-4600-85c9-bdc868609135" providerId="ADAL" clId="{E4636A17-7F69-4EB9-838E-19408C7446AF}" dt="2020-10-15T08:16:11.481" v="145" actId="2696"/>
          <pc:sldLayoutMkLst>
            <pc:docMk/>
            <pc:sldMasterMk cId="4235563231" sldId="2147484232"/>
            <pc:sldLayoutMk cId="2201316757" sldId="2147484247"/>
          </pc:sldLayoutMkLst>
        </pc:sldLayoutChg>
        <pc:sldLayoutChg chg="del">
          <pc:chgData name="Paka, Anil Kumar" userId="b7f51682-2f6f-4600-85c9-bdc868609135" providerId="ADAL" clId="{E4636A17-7F69-4EB9-838E-19408C7446AF}" dt="2020-10-15T08:16:11.484" v="146" actId="2696"/>
          <pc:sldLayoutMkLst>
            <pc:docMk/>
            <pc:sldMasterMk cId="4235563231" sldId="2147484232"/>
            <pc:sldLayoutMk cId="3120493925" sldId="2147484248"/>
          </pc:sldLayoutMkLst>
        </pc:sldLayoutChg>
        <pc:sldLayoutChg chg="del">
          <pc:chgData name="Paka, Anil Kumar" userId="b7f51682-2f6f-4600-85c9-bdc868609135" providerId="ADAL" clId="{E4636A17-7F69-4EB9-838E-19408C7446AF}" dt="2020-10-15T08:16:11.487" v="147" actId="2696"/>
          <pc:sldLayoutMkLst>
            <pc:docMk/>
            <pc:sldMasterMk cId="4235563231" sldId="2147484232"/>
            <pc:sldLayoutMk cId="593325626" sldId="2147484249"/>
          </pc:sldLayoutMkLst>
        </pc:sldLayoutChg>
        <pc:sldLayoutChg chg="del">
          <pc:chgData name="Paka, Anil Kumar" userId="b7f51682-2f6f-4600-85c9-bdc868609135" providerId="ADAL" clId="{E4636A17-7F69-4EB9-838E-19408C7446AF}" dt="2020-10-15T08:16:11.488" v="148" actId="2696"/>
          <pc:sldLayoutMkLst>
            <pc:docMk/>
            <pc:sldMasterMk cId="4235563231" sldId="2147484232"/>
            <pc:sldLayoutMk cId="2111247570" sldId="2147484250"/>
          </pc:sldLayoutMkLst>
        </pc:sldLayoutChg>
        <pc:sldLayoutChg chg="del">
          <pc:chgData name="Paka, Anil Kumar" userId="b7f51682-2f6f-4600-85c9-bdc868609135" providerId="ADAL" clId="{E4636A17-7F69-4EB9-838E-19408C7446AF}" dt="2020-10-15T08:16:11.490" v="149" actId="2696"/>
          <pc:sldLayoutMkLst>
            <pc:docMk/>
            <pc:sldMasterMk cId="4235563231" sldId="2147484232"/>
            <pc:sldLayoutMk cId="4280294417" sldId="2147484251"/>
          </pc:sldLayoutMkLst>
        </pc:sldLayoutChg>
        <pc:sldLayoutChg chg="del">
          <pc:chgData name="Paka, Anil Kumar" userId="b7f51682-2f6f-4600-85c9-bdc868609135" providerId="ADAL" clId="{E4636A17-7F69-4EB9-838E-19408C7446AF}" dt="2020-10-15T08:16:11.510" v="150" actId="2696"/>
          <pc:sldLayoutMkLst>
            <pc:docMk/>
            <pc:sldMasterMk cId="4235563231" sldId="2147484232"/>
            <pc:sldLayoutMk cId="4253745647" sldId="2147484252"/>
          </pc:sldLayoutMkLst>
        </pc:sldLayoutChg>
        <pc:sldLayoutChg chg="del">
          <pc:chgData name="Paka, Anil Kumar" userId="b7f51682-2f6f-4600-85c9-bdc868609135" providerId="ADAL" clId="{E4636A17-7F69-4EB9-838E-19408C7446AF}" dt="2020-10-15T08:16:11.512" v="151" actId="2696"/>
          <pc:sldLayoutMkLst>
            <pc:docMk/>
            <pc:sldMasterMk cId="4235563231" sldId="2147484232"/>
            <pc:sldLayoutMk cId="1768054033" sldId="2147484253"/>
          </pc:sldLayoutMkLst>
        </pc:sldLayoutChg>
        <pc:sldLayoutChg chg="del">
          <pc:chgData name="Paka, Anil Kumar" userId="b7f51682-2f6f-4600-85c9-bdc868609135" providerId="ADAL" clId="{E4636A17-7F69-4EB9-838E-19408C7446AF}" dt="2020-10-15T08:16:11.514" v="152" actId="2696"/>
          <pc:sldLayoutMkLst>
            <pc:docMk/>
            <pc:sldMasterMk cId="4235563231" sldId="2147484232"/>
            <pc:sldLayoutMk cId="1534796167" sldId="2147484254"/>
          </pc:sldLayoutMkLst>
        </pc:sldLayoutChg>
        <pc:sldLayoutChg chg="del">
          <pc:chgData name="Paka, Anil Kumar" userId="b7f51682-2f6f-4600-85c9-bdc868609135" providerId="ADAL" clId="{E4636A17-7F69-4EB9-838E-19408C7446AF}" dt="2020-10-15T08:16:11.517" v="153" actId="2696"/>
          <pc:sldLayoutMkLst>
            <pc:docMk/>
            <pc:sldMasterMk cId="4235563231" sldId="2147484232"/>
            <pc:sldLayoutMk cId="1384493219" sldId="2147484255"/>
          </pc:sldLayoutMkLst>
        </pc:sldLayoutChg>
        <pc:sldLayoutChg chg="del">
          <pc:chgData name="Paka, Anil Kumar" userId="b7f51682-2f6f-4600-85c9-bdc868609135" providerId="ADAL" clId="{E4636A17-7F69-4EB9-838E-19408C7446AF}" dt="2020-10-15T08:16:11.521" v="154" actId="2696"/>
          <pc:sldLayoutMkLst>
            <pc:docMk/>
            <pc:sldMasterMk cId="4235563231" sldId="2147484232"/>
            <pc:sldLayoutMk cId="1474851092" sldId="2147484256"/>
          </pc:sldLayoutMkLst>
        </pc:sldLayoutChg>
        <pc:sldLayoutChg chg="del">
          <pc:chgData name="Paka, Anil Kumar" userId="b7f51682-2f6f-4600-85c9-bdc868609135" providerId="ADAL" clId="{E4636A17-7F69-4EB9-838E-19408C7446AF}" dt="2020-10-15T08:16:11.561" v="155" actId="2696"/>
          <pc:sldLayoutMkLst>
            <pc:docMk/>
            <pc:sldMasterMk cId="4235563231" sldId="2147484232"/>
            <pc:sldLayoutMk cId="3688367397" sldId="2147484257"/>
          </pc:sldLayoutMkLst>
        </pc:sldLayoutChg>
      </pc:sldMasterChg>
      <pc:sldMasterChg chg="del delSldLayout">
        <pc:chgData name="Paka, Anil Kumar" userId="b7f51682-2f6f-4600-85c9-bdc868609135" providerId="ADAL" clId="{E4636A17-7F69-4EB9-838E-19408C7446AF}" dt="2020-10-15T12:13:11.571" v="605" actId="2696"/>
        <pc:sldMasterMkLst>
          <pc:docMk/>
          <pc:sldMasterMk cId="1270934695" sldId="2147484258"/>
        </pc:sldMasterMkLst>
        <pc:sldLayoutChg chg="del">
          <pc:chgData name="Paka, Anil Kumar" userId="b7f51682-2f6f-4600-85c9-bdc868609135" providerId="ADAL" clId="{E4636A17-7F69-4EB9-838E-19408C7446AF}" dt="2020-10-15T12:13:11.190" v="565" actId="2696"/>
          <pc:sldLayoutMkLst>
            <pc:docMk/>
            <pc:sldMasterMk cId="1270934695" sldId="2147484258"/>
            <pc:sldLayoutMk cId="2477136852" sldId="2147484259"/>
          </pc:sldLayoutMkLst>
        </pc:sldLayoutChg>
        <pc:sldLayoutChg chg="del">
          <pc:chgData name="Paka, Anil Kumar" userId="b7f51682-2f6f-4600-85c9-bdc868609135" providerId="ADAL" clId="{E4636A17-7F69-4EB9-838E-19408C7446AF}" dt="2020-10-15T12:13:11.193" v="566" actId="2696"/>
          <pc:sldLayoutMkLst>
            <pc:docMk/>
            <pc:sldMasterMk cId="1270934695" sldId="2147484258"/>
            <pc:sldLayoutMk cId="3391420517" sldId="2147484260"/>
          </pc:sldLayoutMkLst>
        </pc:sldLayoutChg>
        <pc:sldLayoutChg chg="del">
          <pc:chgData name="Paka, Anil Kumar" userId="b7f51682-2f6f-4600-85c9-bdc868609135" providerId="ADAL" clId="{E4636A17-7F69-4EB9-838E-19408C7446AF}" dt="2020-10-15T12:13:11.195" v="567" actId="2696"/>
          <pc:sldLayoutMkLst>
            <pc:docMk/>
            <pc:sldMasterMk cId="1270934695" sldId="2147484258"/>
            <pc:sldLayoutMk cId="2216734045" sldId="2147484261"/>
          </pc:sldLayoutMkLst>
        </pc:sldLayoutChg>
        <pc:sldLayoutChg chg="del">
          <pc:chgData name="Paka, Anil Kumar" userId="b7f51682-2f6f-4600-85c9-bdc868609135" providerId="ADAL" clId="{E4636A17-7F69-4EB9-838E-19408C7446AF}" dt="2020-10-15T12:13:11.200" v="568" actId="2696"/>
          <pc:sldLayoutMkLst>
            <pc:docMk/>
            <pc:sldMasterMk cId="1270934695" sldId="2147484258"/>
            <pc:sldLayoutMk cId="546458602" sldId="2147484262"/>
          </pc:sldLayoutMkLst>
        </pc:sldLayoutChg>
        <pc:sldLayoutChg chg="del">
          <pc:chgData name="Paka, Anil Kumar" userId="b7f51682-2f6f-4600-85c9-bdc868609135" providerId="ADAL" clId="{E4636A17-7F69-4EB9-838E-19408C7446AF}" dt="2020-10-15T12:13:11.210" v="569" actId="2696"/>
          <pc:sldLayoutMkLst>
            <pc:docMk/>
            <pc:sldMasterMk cId="1270934695" sldId="2147484258"/>
            <pc:sldLayoutMk cId="3319043404" sldId="2147484263"/>
          </pc:sldLayoutMkLst>
        </pc:sldLayoutChg>
        <pc:sldLayoutChg chg="del">
          <pc:chgData name="Paka, Anil Kumar" userId="b7f51682-2f6f-4600-85c9-bdc868609135" providerId="ADAL" clId="{E4636A17-7F69-4EB9-838E-19408C7446AF}" dt="2020-10-15T12:13:11.218" v="570" actId="2696"/>
          <pc:sldLayoutMkLst>
            <pc:docMk/>
            <pc:sldMasterMk cId="1270934695" sldId="2147484258"/>
            <pc:sldLayoutMk cId="2240154715" sldId="2147484264"/>
          </pc:sldLayoutMkLst>
        </pc:sldLayoutChg>
        <pc:sldLayoutChg chg="del">
          <pc:chgData name="Paka, Anil Kumar" userId="b7f51682-2f6f-4600-85c9-bdc868609135" providerId="ADAL" clId="{E4636A17-7F69-4EB9-838E-19408C7446AF}" dt="2020-10-15T12:13:11.222" v="571" actId="2696"/>
          <pc:sldLayoutMkLst>
            <pc:docMk/>
            <pc:sldMasterMk cId="1270934695" sldId="2147484258"/>
            <pc:sldLayoutMk cId="4144432528" sldId="2147484265"/>
          </pc:sldLayoutMkLst>
        </pc:sldLayoutChg>
        <pc:sldLayoutChg chg="del">
          <pc:chgData name="Paka, Anil Kumar" userId="b7f51682-2f6f-4600-85c9-bdc868609135" providerId="ADAL" clId="{E4636A17-7F69-4EB9-838E-19408C7446AF}" dt="2020-10-15T12:13:11.225" v="572" actId="2696"/>
          <pc:sldLayoutMkLst>
            <pc:docMk/>
            <pc:sldMasterMk cId="1270934695" sldId="2147484258"/>
            <pc:sldLayoutMk cId="3889141151" sldId="2147484266"/>
          </pc:sldLayoutMkLst>
        </pc:sldLayoutChg>
        <pc:sldLayoutChg chg="del">
          <pc:chgData name="Paka, Anil Kumar" userId="b7f51682-2f6f-4600-85c9-bdc868609135" providerId="ADAL" clId="{E4636A17-7F69-4EB9-838E-19408C7446AF}" dt="2020-10-15T12:13:11.242" v="573" actId="2696"/>
          <pc:sldLayoutMkLst>
            <pc:docMk/>
            <pc:sldMasterMk cId="1270934695" sldId="2147484258"/>
            <pc:sldLayoutMk cId="3599213461" sldId="2147484267"/>
          </pc:sldLayoutMkLst>
        </pc:sldLayoutChg>
        <pc:sldLayoutChg chg="del">
          <pc:chgData name="Paka, Anil Kumar" userId="b7f51682-2f6f-4600-85c9-bdc868609135" providerId="ADAL" clId="{E4636A17-7F69-4EB9-838E-19408C7446AF}" dt="2020-10-15T12:13:11.253" v="574" actId="2696"/>
          <pc:sldLayoutMkLst>
            <pc:docMk/>
            <pc:sldMasterMk cId="1270934695" sldId="2147484258"/>
            <pc:sldLayoutMk cId="2405380536" sldId="2147484268"/>
          </pc:sldLayoutMkLst>
        </pc:sldLayoutChg>
        <pc:sldLayoutChg chg="del">
          <pc:chgData name="Paka, Anil Kumar" userId="b7f51682-2f6f-4600-85c9-bdc868609135" providerId="ADAL" clId="{E4636A17-7F69-4EB9-838E-19408C7446AF}" dt="2020-10-15T12:13:11.269" v="575" actId="2696"/>
          <pc:sldLayoutMkLst>
            <pc:docMk/>
            <pc:sldMasterMk cId="1270934695" sldId="2147484258"/>
            <pc:sldLayoutMk cId="184606331" sldId="2147484269"/>
          </pc:sldLayoutMkLst>
        </pc:sldLayoutChg>
        <pc:sldLayoutChg chg="del">
          <pc:chgData name="Paka, Anil Kumar" userId="b7f51682-2f6f-4600-85c9-bdc868609135" providerId="ADAL" clId="{E4636A17-7F69-4EB9-838E-19408C7446AF}" dt="2020-10-15T12:13:11.278" v="576" actId="2696"/>
          <pc:sldLayoutMkLst>
            <pc:docMk/>
            <pc:sldMasterMk cId="1270934695" sldId="2147484258"/>
            <pc:sldLayoutMk cId="2281293366" sldId="2147484270"/>
          </pc:sldLayoutMkLst>
        </pc:sldLayoutChg>
        <pc:sldLayoutChg chg="del">
          <pc:chgData name="Paka, Anil Kumar" userId="b7f51682-2f6f-4600-85c9-bdc868609135" providerId="ADAL" clId="{E4636A17-7F69-4EB9-838E-19408C7446AF}" dt="2020-10-15T12:13:11.285" v="577" actId="2696"/>
          <pc:sldLayoutMkLst>
            <pc:docMk/>
            <pc:sldMasterMk cId="1270934695" sldId="2147484258"/>
            <pc:sldLayoutMk cId="3596235270" sldId="2147484271"/>
          </pc:sldLayoutMkLst>
        </pc:sldLayoutChg>
        <pc:sldLayoutChg chg="del">
          <pc:chgData name="Paka, Anil Kumar" userId="b7f51682-2f6f-4600-85c9-bdc868609135" providerId="ADAL" clId="{E4636A17-7F69-4EB9-838E-19408C7446AF}" dt="2020-10-15T12:13:11.288" v="578" actId="2696"/>
          <pc:sldLayoutMkLst>
            <pc:docMk/>
            <pc:sldMasterMk cId="1270934695" sldId="2147484258"/>
            <pc:sldLayoutMk cId="846313417" sldId="2147484272"/>
          </pc:sldLayoutMkLst>
        </pc:sldLayoutChg>
        <pc:sldLayoutChg chg="del">
          <pc:chgData name="Paka, Anil Kumar" userId="b7f51682-2f6f-4600-85c9-bdc868609135" providerId="ADAL" clId="{E4636A17-7F69-4EB9-838E-19408C7446AF}" dt="2020-10-15T12:13:11.294" v="579" actId="2696"/>
          <pc:sldLayoutMkLst>
            <pc:docMk/>
            <pc:sldMasterMk cId="1270934695" sldId="2147484258"/>
            <pc:sldLayoutMk cId="3645173711" sldId="2147484273"/>
          </pc:sldLayoutMkLst>
        </pc:sldLayoutChg>
        <pc:sldLayoutChg chg="del">
          <pc:chgData name="Paka, Anil Kumar" userId="b7f51682-2f6f-4600-85c9-bdc868609135" providerId="ADAL" clId="{E4636A17-7F69-4EB9-838E-19408C7446AF}" dt="2020-10-15T12:13:11.300" v="580" actId="2696"/>
          <pc:sldLayoutMkLst>
            <pc:docMk/>
            <pc:sldMasterMk cId="1270934695" sldId="2147484258"/>
            <pc:sldLayoutMk cId="2963513732" sldId="2147484274"/>
          </pc:sldLayoutMkLst>
        </pc:sldLayoutChg>
        <pc:sldLayoutChg chg="del">
          <pc:chgData name="Paka, Anil Kumar" userId="b7f51682-2f6f-4600-85c9-bdc868609135" providerId="ADAL" clId="{E4636A17-7F69-4EB9-838E-19408C7446AF}" dt="2020-10-15T12:13:11.305" v="581" actId="2696"/>
          <pc:sldLayoutMkLst>
            <pc:docMk/>
            <pc:sldMasterMk cId="1270934695" sldId="2147484258"/>
            <pc:sldLayoutMk cId="661497666" sldId="2147484275"/>
          </pc:sldLayoutMkLst>
        </pc:sldLayoutChg>
        <pc:sldLayoutChg chg="del">
          <pc:chgData name="Paka, Anil Kumar" userId="b7f51682-2f6f-4600-85c9-bdc868609135" providerId="ADAL" clId="{E4636A17-7F69-4EB9-838E-19408C7446AF}" dt="2020-10-15T12:13:11.321" v="582" actId="2696"/>
          <pc:sldLayoutMkLst>
            <pc:docMk/>
            <pc:sldMasterMk cId="1270934695" sldId="2147484258"/>
            <pc:sldLayoutMk cId="1891398375" sldId="2147484276"/>
          </pc:sldLayoutMkLst>
        </pc:sldLayoutChg>
        <pc:sldLayoutChg chg="del">
          <pc:chgData name="Paka, Anil Kumar" userId="b7f51682-2f6f-4600-85c9-bdc868609135" providerId="ADAL" clId="{E4636A17-7F69-4EB9-838E-19408C7446AF}" dt="2020-10-15T12:13:11.335" v="583" actId="2696"/>
          <pc:sldLayoutMkLst>
            <pc:docMk/>
            <pc:sldMasterMk cId="1270934695" sldId="2147484258"/>
            <pc:sldLayoutMk cId="547513198" sldId="2147484277"/>
          </pc:sldLayoutMkLst>
        </pc:sldLayoutChg>
        <pc:sldLayoutChg chg="del">
          <pc:chgData name="Paka, Anil Kumar" userId="b7f51682-2f6f-4600-85c9-bdc868609135" providerId="ADAL" clId="{E4636A17-7F69-4EB9-838E-19408C7446AF}" dt="2020-10-15T12:13:11.344" v="584" actId="2696"/>
          <pc:sldLayoutMkLst>
            <pc:docMk/>
            <pc:sldMasterMk cId="1270934695" sldId="2147484258"/>
            <pc:sldLayoutMk cId="30461787" sldId="2147484278"/>
          </pc:sldLayoutMkLst>
        </pc:sldLayoutChg>
        <pc:sldLayoutChg chg="del">
          <pc:chgData name="Paka, Anil Kumar" userId="b7f51682-2f6f-4600-85c9-bdc868609135" providerId="ADAL" clId="{E4636A17-7F69-4EB9-838E-19408C7446AF}" dt="2020-10-15T12:13:11.356" v="585" actId="2696"/>
          <pc:sldLayoutMkLst>
            <pc:docMk/>
            <pc:sldMasterMk cId="1270934695" sldId="2147484258"/>
            <pc:sldLayoutMk cId="1086331004" sldId="2147484279"/>
          </pc:sldLayoutMkLst>
        </pc:sldLayoutChg>
        <pc:sldLayoutChg chg="del">
          <pc:chgData name="Paka, Anil Kumar" userId="b7f51682-2f6f-4600-85c9-bdc868609135" providerId="ADAL" clId="{E4636A17-7F69-4EB9-838E-19408C7446AF}" dt="2020-10-15T12:13:11.369" v="586" actId="2696"/>
          <pc:sldLayoutMkLst>
            <pc:docMk/>
            <pc:sldMasterMk cId="1270934695" sldId="2147484258"/>
            <pc:sldLayoutMk cId="4082306676" sldId="2147484280"/>
          </pc:sldLayoutMkLst>
        </pc:sldLayoutChg>
        <pc:sldLayoutChg chg="del">
          <pc:chgData name="Paka, Anil Kumar" userId="b7f51682-2f6f-4600-85c9-bdc868609135" providerId="ADAL" clId="{E4636A17-7F69-4EB9-838E-19408C7446AF}" dt="2020-10-15T12:13:11.390" v="587" actId="2696"/>
          <pc:sldLayoutMkLst>
            <pc:docMk/>
            <pc:sldMasterMk cId="1270934695" sldId="2147484258"/>
            <pc:sldLayoutMk cId="4077928070" sldId="2147484281"/>
          </pc:sldLayoutMkLst>
        </pc:sldLayoutChg>
        <pc:sldLayoutChg chg="del">
          <pc:chgData name="Paka, Anil Kumar" userId="b7f51682-2f6f-4600-85c9-bdc868609135" providerId="ADAL" clId="{E4636A17-7F69-4EB9-838E-19408C7446AF}" dt="2020-10-15T12:13:11.407" v="588" actId="2696"/>
          <pc:sldLayoutMkLst>
            <pc:docMk/>
            <pc:sldMasterMk cId="1270934695" sldId="2147484258"/>
            <pc:sldLayoutMk cId="1570382920" sldId="2147484282"/>
          </pc:sldLayoutMkLst>
        </pc:sldLayoutChg>
        <pc:sldLayoutChg chg="del">
          <pc:chgData name="Paka, Anil Kumar" userId="b7f51682-2f6f-4600-85c9-bdc868609135" providerId="ADAL" clId="{E4636A17-7F69-4EB9-838E-19408C7446AF}" dt="2020-10-15T12:13:11.413" v="589" actId="2696"/>
          <pc:sldLayoutMkLst>
            <pc:docMk/>
            <pc:sldMasterMk cId="1270934695" sldId="2147484258"/>
            <pc:sldLayoutMk cId="4197720768" sldId="2147484283"/>
          </pc:sldLayoutMkLst>
        </pc:sldLayoutChg>
        <pc:sldLayoutChg chg="del">
          <pc:chgData name="Paka, Anil Kumar" userId="b7f51682-2f6f-4600-85c9-bdc868609135" providerId="ADAL" clId="{E4636A17-7F69-4EB9-838E-19408C7446AF}" dt="2020-10-15T12:13:11.421" v="590" actId="2696"/>
          <pc:sldLayoutMkLst>
            <pc:docMk/>
            <pc:sldMasterMk cId="1270934695" sldId="2147484258"/>
            <pc:sldLayoutMk cId="3725516594" sldId="2147484284"/>
          </pc:sldLayoutMkLst>
        </pc:sldLayoutChg>
        <pc:sldLayoutChg chg="del">
          <pc:chgData name="Paka, Anil Kumar" userId="b7f51682-2f6f-4600-85c9-bdc868609135" providerId="ADAL" clId="{E4636A17-7F69-4EB9-838E-19408C7446AF}" dt="2020-10-15T12:13:11.426" v="591" actId="2696"/>
          <pc:sldLayoutMkLst>
            <pc:docMk/>
            <pc:sldMasterMk cId="1270934695" sldId="2147484258"/>
            <pc:sldLayoutMk cId="2987545537" sldId="2147484285"/>
          </pc:sldLayoutMkLst>
        </pc:sldLayoutChg>
        <pc:sldLayoutChg chg="del">
          <pc:chgData name="Paka, Anil Kumar" userId="b7f51682-2f6f-4600-85c9-bdc868609135" providerId="ADAL" clId="{E4636A17-7F69-4EB9-838E-19408C7446AF}" dt="2020-10-15T12:13:11.438" v="592" actId="2696"/>
          <pc:sldLayoutMkLst>
            <pc:docMk/>
            <pc:sldMasterMk cId="1270934695" sldId="2147484258"/>
            <pc:sldLayoutMk cId="1249954998" sldId="2147484286"/>
          </pc:sldLayoutMkLst>
        </pc:sldLayoutChg>
        <pc:sldLayoutChg chg="del">
          <pc:chgData name="Paka, Anil Kumar" userId="b7f51682-2f6f-4600-85c9-bdc868609135" providerId="ADAL" clId="{E4636A17-7F69-4EB9-838E-19408C7446AF}" dt="2020-10-15T12:13:11.445" v="593" actId="2696"/>
          <pc:sldLayoutMkLst>
            <pc:docMk/>
            <pc:sldMasterMk cId="1270934695" sldId="2147484258"/>
            <pc:sldLayoutMk cId="2133253561" sldId="2147484287"/>
          </pc:sldLayoutMkLst>
        </pc:sldLayoutChg>
        <pc:sldLayoutChg chg="del">
          <pc:chgData name="Paka, Anil Kumar" userId="b7f51682-2f6f-4600-85c9-bdc868609135" providerId="ADAL" clId="{E4636A17-7F69-4EB9-838E-19408C7446AF}" dt="2020-10-15T12:13:11.458" v="594" actId="2696"/>
          <pc:sldLayoutMkLst>
            <pc:docMk/>
            <pc:sldMasterMk cId="1270934695" sldId="2147484258"/>
            <pc:sldLayoutMk cId="3684376727" sldId="2147484288"/>
          </pc:sldLayoutMkLst>
        </pc:sldLayoutChg>
        <pc:sldLayoutChg chg="del">
          <pc:chgData name="Paka, Anil Kumar" userId="b7f51682-2f6f-4600-85c9-bdc868609135" providerId="ADAL" clId="{E4636A17-7F69-4EB9-838E-19408C7446AF}" dt="2020-10-15T12:13:11.473" v="595" actId="2696"/>
          <pc:sldLayoutMkLst>
            <pc:docMk/>
            <pc:sldMasterMk cId="1270934695" sldId="2147484258"/>
            <pc:sldLayoutMk cId="1591612980" sldId="2147484289"/>
          </pc:sldLayoutMkLst>
        </pc:sldLayoutChg>
        <pc:sldLayoutChg chg="del">
          <pc:chgData name="Paka, Anil Kumar" userId="b7f51682-2f6f-4600-85c9-bdc868609135" providerId="ADAL" clId="{E4636A17-7F69-4EB9-838E-19408C7446AF}" dt="2020-10-15T12:13:11.494" v="596" actId="2696"/>
          <pc:sldLayoutMkLst>
            <pc:docMk/>
            <pc:sldMasterMk cId="1270934695" sldId="2147484258"/>
            <pc:sldLayoutMk cId="1217388336" sldId="2147484290"/>
          </pc:sldLayoutMkLst>
        </pc:sldLayoutChg>
        <pc:sldLayoutChg chg="del">
          <pc:chgData name="Paka, Anil Kumar" userId="b7f51682-2f6f-4600-85c9-bdc868609135" providerId="ADAL" clId="{E4636A17-7F69-4EB9-838E-19408C7446AF}" dt="2020-10-15T12:13:11.516" v="597" actId="2696"/>
          <pc:sldLayoutMkLst>
            <pc:docMk/>
            <pc:sldMasterMk cId="1270934695" sldId="2147484258"/>
            <pc:sldLayoutMk cId="424933329" sldId="2147484291"/>
          </pc:sldLayoutMkLst>
        </pc:sldLayoutChg>
        <pc:sldLayoutChg chg="del">
          <pc:chgData name="Paka, Anil Kumar" userId="b7f51682-2f6f-4600-85c9-bdc868609135" providerId="ADAL" clId="{E4636A17-7F69-4EB9-838E-19408C7446AF}" dt="2020-10-15T12:13:11.522" v="598" actId="2696"/>
          <pc:sldLayoutMkLst>
            <pc:docMk/>
            <pc:sldMasterMk cId="1270934695" sldId="2147484258"/>
            <pc:sldLayoutMk cId="3688803043" sldId="2147484292"/>
          </pc:sldLayoutMkLst>
        </pc:sldLayoutChg>
        <pc:sldLayoutChg chg="del">
          <pc:chgData name="Paka, Anil Kumar" userId="b7f51682-2f6f-4600-85c9-bdc868609135" providerId="ADAL" clId="{E4636A17-7F69-4EB9-838E-19408C7446AF}" dt="2020-10-15T12:13:11.539" v="599" actId="2696"/>
          <pc:sldLayoutMkLst>
            <pc:docMk/>
            <pc:sldMasterMk cId="1270934695" sldId="2147484258"/>
            <pc:sldLayoutMk cId="4284446366" sldId="2147484293"/>
          </pc:sldLayoutMkLst>
        </pc:sldLayoutChg>
        <pc:sldLayoutChg chg="del">
          <pc:chgData name="Paka, Anil Kumar" userId="b7f51682-2f6f-4600-85c9-bdc868609135" providerId="ADAL" clId="{E4636A17-7F69-4EB9-838E-19408C7446AF}" dt="2020-10-15T12:13:11.554" v="600" actId="2696"/>
          <pc:sldLayoutMkLst>
            <pc:docMk/>
            <pc:sldMasterMk cId="1270934695" sldId="2147484258"/>
            <pc:sldLayoutMk cId="3793028430" sldId="2147484294"/>
          </pc:sldLayoutMkLst>
        </pc:sldLayoutChg>
        <pc:sldLayoutChg chg="del">
          <pc:chgData name="Paka, Anil Kumar" userId="b7f51682-2f6f-4600-85c9-bdc868609135" providerId="ADAL" clId="{E4636A17-7F69-4EB9-838E-19408C7446AF}" dt="2020-10-15T12:13:11.560" v="601" actId="2696"/>
          <pc:sldLayoutMkLst>
            <pc:docMk/>
            <pc:sldMasterMk cId="1270934695" sldId="2147484258"/>
            <pc:sldLayoutMk cId="1694809096" sldId="2147484295"/>
          </pc:sldLayoutMkLst>
        </pc:sldLayoutChg>
        <pc:sldLayoutChg chg="del">
          <pc:chgData name="Paka, Anil Kumar" userId="b7f51682-2f6f-4600-85c9-bdc868609135" providerId="ADAL" clId="{E4636A17-7F69-4EB9-838E-19408C7446AF}" dt="2020-10-15T12:13:11.562" v="602" actId="2696"/>
          <pc:sldLayoutMkLst>
            <pc:docMk/>
            <pc:sldMasterMk cId="1270934695" sldId="2147484258"/>
            <pc:sldLayoutMk cId="2302931234" sldId="2147484296"/>
          </pc:sldLayoutMkLst>
        </pc:sldLayoutChg>
        <pc:sldLayoutChg chg="del">
          <pc:chgData name="Paka, Anil Kumar" userId="b7f51682-2f6f-4600-85c9-bdc868609135" providerId="ADAL" clId="{E4636A17-7F69-4EB9-838E-19408C7446AF}" dt="2020-10-15T12:13:11.565" v="603" actId="2696"/>
          <pc:sldLayoutMkLst>
            <pc:docMk/>
            <pc:sldMasterMk cId="1270934695" sldId="2147484258"/>
            <pc:sldLayoutMk cId="2425086757" sldId="2147484297"/>
          </pc:sldLayoutMkLst>
        </pc:sldLayoutChg>
        <pc:sldLayoutChg chg="del">
          <pc:chgData name="Paka, Anil Kumar" userId="b7f51682-2f6f-4600-85c9-bdc868609135" providerId="ADAL" clId="{E4636A17-7F69-4EB9-838E-19408C7446AF}" dt="2020-10-15T12:13:11.569" v="604" actId="2696"/>
          <pc:sldLayoutMkLst>
            <pc:docMk/>
            <pc:sldMasterMk cId="1270934695" sldId="2147484258"/>
            <pc:sldLayoutMk cId="2205715026" sldId="2147484298"/>
          </pc:sldLayoutMkLst>
        </pc:sldLayoutChg>
      </pc:sldMasterChg>
    </pc:docChg>
  </pc:docChgLst>
  <pc:docChgLst>
    <pc:chgData name="Paka, Anil Kumar" userId="b7f51682-2f6f-4600-85c9-bdc868609135" providerId="ADAL" clId="{0FB65320-BB54-44F1-83C6-E2F19802EA06}"/>
    <pc:docChg chg="custSel addSld delSld modSld sldOrd">
      <pc:chgData name="Paka, Anil Kumar" userId="b7f51682-2f6f-4600-85c9-bdc868609135" providerId="ADAL" clId="{0FB65320-BB54-44F1-83C6-E2F19802EA06}" dt="2020-10-16T17:19:19.892" v="418"/>
      <pc:docMkLst>
        <pc:docMk/>
      </pc:docMkLst>
      <pc:sldChg chg="addSp delSp modSp">
        <pc:chgData name="Paka, Anil Kumar" userId="b7f51682-2f6f-4600-85c9-bdc868609135" providerId="ADAL" clId="{0FB65320-BB54-44F1-83C6-E2F19802EA06}" dt="2020-10-16T17:18:02.275" v="412"/>
        <pc:sldMkLst>
          <pc:docMk/>
          <pc:sldMk cId="1085789827" sldId="302"/>
        </pc:sldMkLst>
        <pc:graphicFrameChg chg="del mod modGraphic">
          <ac:chgData name="Paka, Anil Kumar" userId="b7f51682-2f6f-4600-85c9-bdc868609135" providerId="ADAL" clId="{0FB65320-BB54-44F1-83C6-E2F19802EA06}" dt="2020-10-16T17:18:01.541" v="411" actId="478"/>
          <ac:graphicFrameMkLst>
            <pc:docMk/>
            <pc:sldMk cId="1085789827" sldId="302"/>
            <ac:graphicFrameMk id="4" creationId="{00000000-0000-0000-0000-000000000000}"/>
          </ac:graphicFrameMkLst>
        </pc:graphicFrameChg>
        <pc:graphicFrameChg chg="add">
          <ac:chgData name="Paka, Anil Kumar" userId="b7f51682-2f6f-4600-85c9-bdc868609135" providerId="ADAL" clId="{0FB65320-BB54-44F1-83C6-E2F19802EA06}" dt="2020-10-16T17:18:02.275" v="412"/>
          <ac:graphicFrameMkLst>
            <pc:docMk/>
            <pc:sldMk cId="1085789827" sldId="302"/>
            <ac:graphicFrameMk id="8" creationId="{A0F154A9-632C-424C-AFAA-5E25EDA55C17}"/>
          </ac:graphicFrameMkLst>
        </pc:graphicFrameChg>
      </pc:sldChg>
      <pc:sldChg chg="del">
        <pc:chgData name="Paka, Anil Kumar" userId="b7f51682-2f6f-4600-85c9-bdc868609135" providerId="ADAL" clId="{0FB65320-BB54-44F1-83C6-E2F19802EA06}" dt="2020-10-16T16:44:22.249" v="2" actId="2696"/>
        <pc:sldMkLst>
          <pc:docMk/>
          <pc:sldMk cId="2667019039" sldId="318"/>
        </pc:sldMkLst>
      </pc:sldChg>
      <pc:sldChg chg="delSp modSp del">
        <pc:chgData name="Paka, Anil Kumar" userId="b7f51682-2f6f-4600-85c9-bdc868609135" providerId="ADAL" clId="{0FB65320-BB54-44F1-83C6-E2F19802EA06}" dt="2020-10-16T16:55:03.432" v="139" actId="2696"/>
        <pc:sldMkLst>
          <pc:docMk/>
          <pc:sldMk cId="3525941206" sldId="324"/>
        </pc:sldMkLst>
        <pc:spChg chg="mod">
          <ac:chgData name="Paka, Anil Kumar" userId="b7f51682-2f6f-4600-85c9-bdc868609135" providerId="ADAL" clId="{0FB65320-BB54-44F1-83C6-E2F19802EA06}" dt="2020-10-16T16:54:40.472" v="136" actId="20577"/>
          <ac:spMkLst>
            <pc:docMk/>
            <pc:sldMk cId="3525941206" sldId="324"/>
            <ac:spMk id="12" creationId="{00000000-0000-0000-0000-000000000000}"/>
          </ac:spMkLst>
        </pc:spChg>
        <pc:spChg chg="del">
          <ac:chgData name="Paka, Anil Kumar" userId="b7f51682-2f6f-4600-85c9-bdc868609135" providerId="ADAL" clId="{0FB65320-BB54-44F1-83C6-E2F19802EA06}" dt="2020-10-16T16:54:46.345" v="137" actId="478"/>
          <ac:spMkLst>
            <pc:docMk/>
            <pc:sldMk cId="3525941206" sldId="324"/>
            <ac:spMk id="13" creationId="{00000000-0000-0000-0000-000000000000}"/>
          </ac:spMkLst>
        </pc:spChg>
      </pc:sldChg>
      <pc:sldChg chg="modSp">
        <pc:chgData name="Paka, Anil Kumar" userId="b7f51682-2f6f-4600-85c9-bdc868609135" providerId="ADAL" clId="{0FB65320-BB54-44F1-83C6-E2F19802EA06}" dt="2020-10-16T17:10:42.170" v="349" actId="20577"/>
        <pc:sldMkLst>
          <pc:docMk/>
          <pc:sldMk cId="2784031204" sldId="364"/>
        </pc:sldMkLst>
        <pc:graphicFrameChg chg="modGraphic">
          <ac:chgData name="Paka, Anil Kumar" userId="b7f51682-2f6f-4600-85c9-bdc868609135" providerId="ADAL" clId="{0FB65320-BB54-44F1-83C6-E2F19802EA06}" dt="2020-10-16T17:10:42.170" v="349" actId="20577"/>
          <ac:graphicFrameMkLst>
            <pc:docMk/>
            <pc:sldMk cId="2784031204" sldId="364"/>
            <ac:graphicFrameMk id="5" creationId="{00000000-0000-0000-0000-000000000000}"/>
          </ac:graphicFrameMkLst>
        </pc:graphicFrameChg>
      </pc:sldChg>
      <pc:sldChg chg="addSp delSp modSp">
        <pc:chgData name="Paka, Anil Kumar" userId="b7f51682-2f6f-4600-85c9-bdc868609135" providerId="ADAL" clId="{0FB65320-BB54-44F1-83C6-E2F19802EA06}" dt="2020-10-16T16:47:46.866" v="33" actId="14100"/>
        <pc:sldMkLst>
          <pc:docMk/>
          <pc:sldMk cId="759103167" sldId="474"/>
        </pc:sldMkLst>
        <pc:spChg chg="mod">
          <ac:chgData name="Paka, Anil Kumar" userId="b7f51682-2f6f-4600-85c9-bdc868609135" providerId="ADAL" clId="{0FB65320-BB54-44F1-83C6-E2F19802EA06}" dt="2020-10-16T16:47:22.802" v="13" actId="20577"/>
          <ac:spMkLst>
            <pc:docMk/>
            <pc:sldMk cId="759103167" sldId="474"/>
            <ac:spMk id="2" creationId="{0DF8AF52-5602-4B12-9B38-C3743264AB12}"/>
          </ac:spMkLst>
        </pc:spChg>
        <pc:spChg chg="mod">
          <ac:chgData name="Paka, Anil Kumar" userId="b7f51682-2f6f-4600-85c9-bdc868609135" providerId="ADAL" clId="{0FB65320-BB54-44F1-83C6-E2F19802EA06}" dt="2020-10-16T16:47:08.715" v="12" actId="14100"/>
          <ac:spMkLst>
            <pc:docMk/>
            <pc:sldMk cId="759103167" sldId="474"/>
            <ac:spMk id="3" creationId="{E901D13A-6107-43E7-80B7-059F0C9372BB}"/>
          </ac:spMkLst>
        </pc:spChg>
        <pc:spChg chg="mod">
          <ac:chgData name="Paka, Anil Kumar" userId="b7f51682-2f6f-4600-85c9-bdc868609135" providerId="ADAL" clId="{0FB65320-BB54-44F1-83C6-E2F19802EA06}" dt="2020-10-16T16:46:49.322" v="9"/>
          <ac:spMkLst>
            <pc:docMk/>
            <pc:sldMk cId="759103167" sldId="474"/>
            <ac:spMk id="4" creationId="{35BD395A-13C8-43D5-851B-72A511FE85C9}"/>
          </ac:spMkLst>
        </pc:spChg>
        <pc:spChg chg="mod">
          <ac:chgData name="Paka, Anil Kumar" userId="b7f51682-2f6f-4600-85c9-bdc868609135" providerId="ADAL" clId="{0FB65320-BB54-44F1-83C6-E2F19802EA06}" dt="2020-10-16T16:47:40.398" v="32" actId="14100"/>
          <ac:spMkLst>
            <pc:docMk/>
            <pc:sldMk cId="759103167" sldId="474"/>
            <ac:spMk id="5" creationId="{4C51DE33-EECF-4FC2-92B3-D49130ADA111}"/>
          </ac:spMkLst>
        </pc:spChg>
        <pc:spChg chg="mod">
          <ac:chgData name="Paka, Anil Kumar" userId="b7f51682-2f6f-4600-85c9-bdc868609135" providerId="ADAL" clId="{0FB65320-BB54-44F1-83C6-E2F19802EA06}" dt="2020-10-16T16:47:04.455" v="11" actId="14100"/>
          <ac:spMkLst>
            <pc:docMk/>
            <pc:sldMk cId="759103167" sldId="474"/>
            <ac:spMk id="39" creationId="{00000000-0000-0000-0000-000000000000}"/>
          </ac:spMkLst>
        </pc:spChg>
        <pc:spChg chg="mod">
          <ac:chgData name="Paka, Anil Kumar" userId="b7f51682-2f6f-4600-85c9-bdc868609135" providerId="ADAL" clId="{0FB65320-BB54-44F1-83C6-E2F19802EA06}" dt="2020-10-16T16:47:46.866" v="33" actId="14100"/>
          <ac:spMkLst>
            <pc:docMk/>
            <pc:sldMk cId="759103167" sldId="474"/>
            <ac:spMk id="61" creationId="{00000000-0000-0000-0000-000000000000}"/>
          </ac:spMkLst>
        </pc:spChg>
        <pc:spChg chg="del">
          <ac:chgData name="Paka, Anil Kumar" userId="b7f51682-2f6f-4600-85c9-bdc868609135" providerId="ADAL" clId="{0FB65320-BB54-44F1-83C6-E2F19802EA06}" dt="2020-10-16T16:45:11.266" v="4" actId="478"/>
          <ac:spMkLst>
            <pc:docMk/>
            <pc:sldMk cId="759103167" sldId="474"/>
            <ac:spMk id="65" creationId="{4177DC9A-6C80-4B78-AD43-83922B18A9CE}"/>
          </ac:spMkLst>
        </pc:spChg>
        <pc:spChg chg="del">
          <ac:chgData name="Paka, Anil Kumar" userId="b7f51682-2f6f-4600-85c9-bdc868609135" providerId="ADAL" clId="{0FB65320-BB54-44F1-83C6-E2F19802EA06}" dt="2020-10-16T16:45:11.266" v="4" actId="478"/>
          <ac:spMkLst>
            <pc:docMk/>
            <pc:sldMk cId="759103167" sldId="474"/>
            <ac:spMk id="66" creationId="{4E0A0A7C-A1A8-414F-AD9B-7EB3FE9D6B00}"/>
          </ac:spMkLst>
        </pc:spChg>
        <pc:spChg chg="del">
          <ac:chgData name="Paka, Anil Kumar" userId="b7f51682-2f6f-4600-85c9-bdc868609135" providerId="ADAL" clId="{0FB65320-BB54-44F1-83C6-E2F19802EA06}" dt="2020-10-16T16:45:11.266" v="4" actId="478"/>
          <ac:spMkLst>
            <pc:docMk/>
            <pc:sldMk cId="759103167" sldId="474"/>
            <ac:spMk id="67" creationId="{D2D10A8A-DBCE-4F3E-8DBA-150EF0024EC5}"/>
          </ac:spMkLst>
        </pc:spChg>
        <pc:spChg chg="del">
          <ac:chgData name="Paka, Anil Kumar" userId="b7f51682-2f6f-4600-85c9-bdc868609135" providerId="ADAL" clId="{0FB65320-BB54-44F1-83C6-E2F19802EA06}" dt="2020-10-16T16:45:11.266" v="4" actId="478"/>
          <ac:spMkLst>
            <pc:docMk/>
            <pc:sldMk cId="759103167" sldId="474"/>
            <ac:spMk id="69" creationId="{F6957368-9CE3-4873-9F3A-B8B81F886F07}"/>
          </ac:spMkLst>
        </pc:spChg>
        <pc:spChg chg="del">
          <ac:chgData name="Paka, Anil Kumar" userId="b7f51682-2f6f-4600-85c9-bdc868609135" providerId="ADAL" clId="{0FB65320-BB54-44F1-83C6-E2F19802EA06}" dt="2020-10-16T16:45:11.266" v="4" actId="478"/>
          <ac:spMkLst>
            <pc:docMk/>
            <pc:sldMk cId="759103167" sldId="474"/>
            <ac:spMk id="70" creationId="{7FDA1047-3324-4308-8A8E-15CB73630676}"/>
          </ac:spMkLst>
        </pc:spChg>
        <pc:picChg chg="add mod modCrop">
          <ac:chgData name="Paka, Anil Kumar" userId="b7f51682-2f6f-4600-85c9-bdc868609135" providerId="ADAL" clId="{0FB65320-BB54-44F1-83C6-E2F19802EA06}" dt="2020-10-16T16:45:35.171" v="8" actId="1076"/>
          <ac:picMkLst>
            <pc:docMk/>
            <pc:sldMk cId="759103167" sldId="474"/>
            <ac:picMk id="6" creationId="{134DF3CB-260B-484A-9FFF-ECCD773D22DB}"/>
          </ac:picMkLst>
        </pc:picChg>
        <pc:picChg chg="del">
          <ac:chgData name="Paka, Anil Kumar" userId="b7f51682-2f6f-4600-85c9-bdc868609135" providerId="ADAL" clId="{0FB65320-BB54-44F1-83C6-E2F19802EA06}" dt="2020-10-16T16:45:05.980" v="3" actId="478"/>
          <ac:picMkLst>
            <pc:docMk/>
            <pc:sldMk cId="759103167" sldId="474"/>
            <ac:picMk id="56" creationId="{5AB7A584-2011-4294-9F0C-7210091F2197}"/>
          </ac:picMkLst>
        </pc:picChg>
      </pc:sldChg>
      <pc:sldChg chg="addSp delSp">
        <pc:chgData name="Paka, Anil Kumar" userId="b7f51682-2f6f-4600-85c9-bdc868609135" providerId="ADAL" clId="{0FB65320-BB54-44F1-83C6-E2F19802EA06}" dt="2020-10-16T17:11:36.824" v="351"/>
        <pc:sldMkLst>
          <pc:docMk/>
          <pc:sldMk cId="2240464687" sldId="529"/>
        </pc:sldMkLst>
        <pc:picChg chg="del">
          <ac:chgData name="Paka, Anil Kumar" userId="b7f51682-2f6f-4600-85c9-bdc868609135" providerId="ADAL" clId="{0FB65320-BB54-44F1-83C6-E2F19802EA06}" dt="2020-10-16T17:11:36.218" v="350" actId="478"/>
          <ac:picMkLst>
            <pc:docMk/>
            <pc:sldMk cId="2240464687" sldId="529"/>
            <ac:picMk id="2" creationId="{FB061D15-CCA0-4CA8-B416-3EEA3A7B012C}"/>
          </ac:picMkLst>
        </pc:picChg>
        <pc:picChg chg="add">
          <ac:chgData name="Paka, Anil Kumar" userId="b7f51682-2f6f-4600-85c9-bdc868609135" providerId="ADAL" clId="{0FB65320-BB54-44F1-83C6-E2F19802EA06}" dt="2020-10-16T17:11:36.824" v="351"/>
          <ac:picMkLst>
            <pc:docMk/>
            <pc:sldMk cId="2240464687" sldId="529"/>
            <ac:picMk id="7" creationId="{AC1B3EF2-CA96-4638-B966-D63A24629B24}"/>
          </ac:picMkLst>
        </pc:picChg>
      </pc:sldChg>
      <pc:sldChg chg="add">
        <pc:chgData name="Paka, Anil Kumar" userId="b7f51682-2f6f-4600-85c9-bdc868609135" providerId="ADAL" clId="{0FB65320-BB54-44F1-83C6-E2F19802EA06}" dt="2020-10-16T17:18:19.982" v="413"/>
        <pc:sldMkLst>
          <pc:docMk/>
          <pc:sldMk cId="1131848013" sldId="535"/>
        </pc:sldMkLst>
      </pc:sldChg>
      <pc:sldChg chg="addSp delSp">
        <pc:chgData name="Paka, Anil Kumar" userId="b7f51682-2f6f-4600-85c9-bdc868609135" providerId="ADAL" clId="{0FB65320-BB54-44F1-83C6-E2F19802EA06}" dt="2020-10-16T17:18:47.625" v="416"/>
        <pc:sldMkLst>
          <pc:docMk/>
          <pc:sldMk cId="3014125265" sldId="539"/>
        </pc:sldMkLst>
        <pc:picChg chg="add">
          <ac:chgData name="Paka, Anil Kumar" userId="b7f51682-2f6f-4600-85c9-bdc868609135" providerId="ADAL" clId="{0FB65320-BB54-44F1-83C6-E2F19802EA06}" dt="2020-10-16T17:18:47.625" v="416"/>
          <ac:picMkLst>
            <pc:docMk/>
            <pc:sldMk cId="3014125265" sldId="539"/>
            <ac:picMk id="8" creationId="{304F6874-EB7B-4EB6-B50E-82A6A9EEAECD}"/>
          </ac:picMkLst>
        </pc:picChg>
        <pc:picChg chg="del">
          <ac:chgData name="Paka, Anil Kumar" userId="b7f51682-2f6f-4600-85c9-bdc868609135" providerId="ADAL" clId="{0FB65320-BB54-44F1-83C6-E2F19802EA06}" dt="2020-10-16T17:18:47.058" v="415" actId="478"/>
          <ac:picMkLst>
            <pc:docMk/>
            <pc:sldMk cId="3014125265" sldId="539"/>
            <ac:picMk id="9" creationId="{90BC718B-B97B-4E06-A2AC-776A27A1C04D}"/>
          </ac:picMkLst>
        </pc:picChg>
      </pc:sldChg>
      <pc:sldChg chg="addSp delSp">
        <pc:chgData name="Paka, Anil Kumar" userId="b7f51682-2f6f-4600-85c9-bdc868609135" providerId="ADAL" clId="{0FB65320-BB54-44F1-83C6-E2F19802EA06}" dt="2020-10-16T17:19:19.892" v="418"/>
        <pc:sldMkLst>
          <pc:docMk/>
          <pc:sldMk cId="3780363932" sldId="541"/>
        </pc:sldMkLst>
        <pc:spChg chg="add">
          <ac:chgData name="Paka, Anil Kumar" userId="b7f51682-2f6f-4600-85c9-bdc868609135" providerId="ADAL" clId="{0FB65320-BB54-44F1-83C6-E2F19802EA06}" dt="2020-10-16T17:19:19.892" v="418"/>
          <ac:spMkLst>
            <pc:docMk/>
            <pc:sldMk cId="3780363932" sldId="541"/>
            <ac:spMk id="5" creationId="{DF49A38A-79FF-48CE-88D7-BD7B16D0E606}"/>
          </ac:spMkLst>
        </pc:spChg>
        <pc:spChg chg="add">
          <ac:chgData name="Paka, Anil Kumar" userId="b7f51682-2f6f-4600-85c9-bdc868609135" providerId="ADAL" clId="{0FB65320-BB54-44F1-83C6-E2F19802EA06}" dt="2020-10-16T17:19:19.892" v="418"/>
          <ac:spMkLst>
            <pc:docMk/>
            <pc:sldMk cId="3780363932" sldId="541"/>
            <ac:spMk id="8" creationId="{5DF4BB02-FE71-429C-BAA9-25D1150AC6E6}"/>
          </ac:spMkLst>
        </pc:spChg>
        <pc:graphicFrameChg chg="del">
          <ac:chgData name="Paka, Anil Kumar" userId="b7f51682-2f6f-4600-85c9-bdc868609135" providerId="ADAL" clId="{0FB65320-BB54-44F1-83C6-E2F19802EA06}" dt="2020-10-16T17:19:09.618" v="417" actId="478"/>
          <ac:graphicFrameMkLst>
            <pc:docMk/>
            <pc:sldMk cId="3780363932" sldId="541"/>
            <ac:graphicFrameMk id="2" creationId="{382FF308-2BAA-4D24-9850-8BE64BDCF71E}"/>
          </ac:graphicFrameMkLst>
        </pc:graphicFrameChg>
        <pc:graphicFrameChg chg="add">
          <ac:chgData name="Paka, Anil Kumar" userId="b7f51682-2f6f-4600-85c9-bdc868609135" providerId="ADAL" clId="{0FB65320-BB54-44F1-83C6-E2F19802EA06}" dt="2020-10-16T17:19:19.892" v="418"/>
          <ac:graphicFrameMkLst>
            <pc:docMk/>
            <pc:sldMk cId="3780363932" sldId="541"/>
            <ac:graphicFrameMk id="6" creationId="{D483EF0A-CDE4-434C-9E1F-C1602E99CAD1}"/>
          </ac:graphicFrameMkLst>
        </pc:graphicFrameChg>
        <pc:graphicFrameChg chg="add">
          <ac:chgData name="Paka, Anil Kumar" userId="b7f51682-2f6f-4600-85c9-bdc868609135" providerId="ADAL" clId="{0FB65320-BB54-44F1-83C6-E2F19802EA06}" dt="2020-10-16T17:19:19.892" v="418"/>
          <ac:graphicFrameMkLst>
            <pc:docMk/>
            <pc:sldMk cId="3780363932" sldId="541"/>
            <ac:graphicFrameMk id="9" creationId="{83621D1A-9722-4D94-A0C6-08506CC0FACC}"/>
          </ac:graphicFrameMkLst>
        </pc:graphicFrameChg>
      </pc:sldChg>
      <pc:sldChg chg="add">
        <pc:chgData name="Paka, Anil Kumar" userId="b7f51682-2f6f-4600-85c9-bdc868609135" providerId="ADAL" clId="{0FB65320-BB54-44F1-83C6-E2F19802EA06}" dt="2020-10-16T16:44:20.564" v="1"/>
        <pc:sldMkLst>
          <pc:docMk/>
          <pc:sldMk cId="241058650" sldId="1650759937"/>
        </pc:sldMkLst>
      </pc:sldChg>
      <pc:sldChg chg="delSp del">
        <pc:chgData name="Paka, Anil Kumar" userId="b7f51682-2f6f-4600-85c9-bdc868609135" providerId="ADAL" clId="{0FB65320-BB54-44F1-83C6-E2F19802EA06}" dt="2020-10-16T17:18:23.108" v="414" actId="2696"/>
        <pc:sldMkLst>
          <pc:docMk/>
          <pc:sldMk cId="2823855547" sldId="1650759945"/>
        </pc:sldMkLst>
        <pc:graphicFrameChg chg="del">
          <ac:chgData name="Paka, Anil Kumar" userId="b7f51682-2f6f-4600-85c9-bdc868609135" providerId="ADAL" clId="{0FB65320-BB54-44F1-83C6-E2F19802EA06}" dt="2020-10-16T17:16:46.099" v="407" actId="478"/>
          <ac:graphicFrameMkLst>
            <pc:docMk/>
            <pc:sldMk cId="2823855547" sldId="1650759945"/>
            <ac:graphicFrameMk id="10" creationId="{1FE50A71-D151-46A5-9CD6-AA14C687F94A}"/>
          </ac:graphicFrameMkLst>
        </pc:graphicFrameChg>
      </pc:sldChg>
      <pc:sldChg chg="addSp delSp modSp">
        <pc:chgData name="Paka, Anil Kumar" userId="b7f51682-2f6f-4600-85c9-bdc868609135" providerId="ADAL" clId="{0FB65320-BB54-44F1-83C6-E2F19802EA06}" dt="2020-10-16T17:17:26.494" v="410" actId="478"/>
        <pc:sldMkLst>
          <pc:docMk/>
          <pc:sldMk cId="2818897810" sldId="1650759950"/>
        </pc:sldMkLst>
        <pc:spChg chg="del ord">
          <ac:chgData name="Paka, Anil Kumar" userId="b7f51682-2f6f-4600-85c9-bdc868609135" providerId="ADAL" clId="{0FB65320-BB54-44F1-83C6-E2F19802EA06}" dt="2020-10-16T17:17:26.494" v="410" actId="478"/>
          <ac:spMkLst>
            <pc:docMk/>
            <pc:sldMk cId="2818897810" sldId="1650759950"/>
            <ac:spMk id="3" creationId="{D8D344D3-2990-443D-9EF9-A7826AC4BDB8}"/>
          </ac:spMkLst>
        </pc:spChg>
        <pc:spChg chg="mod">
          <ac:chgData name="Paka, Anil Kumar" userId="b7f51682-2f6f-4600-85c9-bdc868609135" providerId="ADAL" clId="{0FB65320-BB54-44F1-83C6-E2F19802EA06}" dt="2020-10-16T16:57:52.539" v="144" actId="20577"/>
          <ac:spMkLst>
            <pc:docMk/>
            <pc:sldMk cId="2818897810" sldId="1650759950"/>
            <ac:spMk id="6" creationId="{00000000-0000-0000-0000-000000000000}"/>
          </ac:spMkLst>
        </pc:spChg>
        <pc:graphicFrameChg chg="add">
          <ac:chgData name="Paka, Anil Kumar" userId="b7f51682-2f6f-4600-85c9-bdc868609135" providerId="ADAL" clId="{0FB65320-BB54-44F1-83C6-E2F19802EA06}" dt="2020-10-16T17:17:23.005" v="409"/>
          <ac:graphicFrameMkLst>
            <pc:docMk/>
            <pc:sldMk cId="2818897810" sldId="1650759950"/>
            <ac:graphicFrameMk id="8" creationId="{AFCBAC8F-D6E1-4883-A718-023B80CBD002}"/>
          </ac:graphicFrameMkLst>
        </pc:graphicFrameChg>
        <pc:picChg chg="del">
          <ac:chgData name="Paka, Anil Kumar" userId="b7f51682-2f6f-4600-85c9-bdc868609135" providerId="ADAL" clId="{0FB65320-BB54-44F1-83C6-E2F19802EA06}" dt="2020-10-16T17:12:17.873" v="352" actId="478"/>
          <ac:picMkLst>
            <pc:docMk/>
            <pc:sldMk cId="2818897810" sldId="1650759950"/>
            <ac:picMk id="2" creationId="{98ECF624-43A6-4BF3-B2E0-6D4AC4E3469E}"/>
          </ac:picMkLst>
        </pc:picChg>
        <pc:picChg chg="add del mod modCrop">
          <ac:chgData name="Paka, Anil Kumar" userId="b7f51682-2f6f-4600-85c9-bdc868609135" providerId="ADAL" clId="{0FB65320-BB54-44F1-83C6-E2F19802EA06}" dt="2020-10-16T17:17:22.193" v="408" actId="478"/>
          <ac:picMkLst>
            <pc:docMk/>
            <pc:sldMk cId="2818897810" sldId="1650759950"/>
            <ac:picMk id="4" creationId="{F95DBAF9-80B0-4624-9C8C-97DD946113D0}"/>
          </ac:picMkLst>
        </pc:picChg>
      </pc:sldChg>
      <pc:sldChg chg="addSp delSp modSp">
        <pc:chgData name="Paka, Anil Kumar" userId="b7f51682-2f6f-4600-85c9-bdc868609135" providerId="ADAL" clId="{0FB65320-BB54-44F1-83C6-E2F19802EA06}" dt="2020-10-16T16:54:00.732" v="122" actId="20577"/>
        <pc:sldMkLst>
          <pc:docMk/>
          <pc:sldMk cId="2696338476" sldId="1650759954"/>
        </pc:sldMkLst>
        <pc:spChg chg="mod">
          <ac:chgData name="Paka, Anil Kumar" userId="b7f51682-2f6f-4600-85c9-bdc868609135" providerId="ADAL" clId="{0FB65320-BB54-44F1-83C6-E2F19802EA06}" dt="2020-10-16T16:54:00.732" v="122" actId="20577"/>
          <ac:spMkLst>
            <pc:docMk/>
            <pc:sldMk cId="2696338476" sldId="1650759954"/>
            <ac:spMk id="4" creationId="{00000000-0000-0000-0000-000000000000}"/>
          </ac:spMkLst>
        </pc:spChg>
        <pc:spChg chg="mod">
          <ac:chgData name="Paka, Anil Kumar" userId="b7f51682-2f6f-4600-85c9-bdc868609135" providerId="ADAL" clId="{0FB65320-BB54-44F1-83C6-E2F19802EA06}" dt="2020-10-16T16:52:23.520" v="91" actId="20577"/>
          <ac:spMkLst>
            <pc:docMk/>
            <pc:sldMk cId="2696338476" sldId="1650759954"/>
            <ac:spMk id="9" creationId="{1159A2D9-18E8-427D-973E-EB0589035F9F}"/>
          </ac:spMkLst>
        </pc:spChg>
        <pc:picChg chg="add del mod modCrop">
          <ac:chgData name="Paka, Anil Kumar" userId="b7f51682-2f6f-4600-85c9-bdc868609135" providerId="ADAL" clId="{0FB65320-BB54-44F1-83C6-E2F19802EA06}" dt="2020-10-16T16:52:48.228" v="98" actId="478"/>
          <ac:picMkLst>
            <pc:docMk/>
            <pc:sldMk cId="2696338476" sldId="1650759954"/>
            <ac:picMk id="2" creationId="{59F59BD3-F31A-4130-ABD9-652EFD172715}"/>
          </ac:picMkLst>
        </pc:picChg>
        <pc:picChg chg="del">
          <ac:chgData name="Paka, Anil Kumar" userId="b7f51682-2f6f-4600-85c9-bdc868609135" providerId="ADAL" clId="{0FB65320-BB54-44F1-83C6-E2F19802EA06}" dt="2020-10-16T16:49:22.899" v="54" actId="478"/>
          <ac:picMkLst>
            <pc:docMk/>
            <pc:sldMk cId="2696338476" sldId="1650759954"/>
            <ac:picMk id="3" creationId="{CD584084-0262-4B59-92B6-7C59AE5F12B2}"/>
          </ac:picMkLst>
        </pc:picChg>
        <pc:picChg chg="add del mod modCrop">
          <ac:chgData name="Paka, Anil Kumar" userId="b7f51682-2f6f-4600-85c9-bdc868609135" providerId="ADAL" clId="{0FB65320-BB54-44F1-83C6-E2F19802EA06}" dt="2020-10-16T16:52:25.091" v="92" actId="478"/>
          <ac:picMkLst>
            <pc:docMk/>
            <pc:sldMk cId="2696338476" sldId="1650759954"/>
            <ac:picMk id="5" creationId="{FC2D59BA-262A-483A-A722-97DF07D72978}"/>
          </ac:picMkLst>
        </pc:picChg>
        <pc:picChg chg="add mod modCrop">
          <ac:chgData name="Paka, Anil Kumar" userId="b7f51682-2f6f-4600-85c9-bdc868609135" providerId="ADAL" clId="{0FB65320-BB54-44F1-83C6-E2F19802EA06}" dt="2020-10-16T16:52:46.797" v="97" actId="14100"/>
          <ac:picMkLst>
            <pc:docMk/>
            <pc:sldMk cId="2696338476" sldId="1650759954"/>
            <ac:picMk id="6" creationId="{9679DE03-FDE2-4BA5-93D8-E392F50E5926}"/>
          </ac:picMkLst>
        </pc:picChg>
        <pc:picChg chg="add mod modCrop">
          <ac:chgData name="Paka, Anil Kumar" userId="b7f51682-2f6f-4600-85c9-bdc868609135" providerId="ADAL" clId="{0FB65320-BB54-44F1-83C6-E2F19802EA06}" dt="2020-10-16T16:53:43.871" v="102" actId="1076"/>
          <ac:picMkLst>
            <pc:docMk/>
            <pc:sldMk cId="2696338476" sldId="1650759954"/>
            <ac:picMk id="8" creationId="{CA9BB63C-B1FA-4A4B-AF4C-C03D9F7D1D93}"/>
          </ac:picMkLst>
        </pc:picChg>
        <pc:picChg chg="del">
          <ac:chgData name="Paka, Anil Kumar" userId="b7f51682-2f6f-4600-85c9-bdc868609135" providerId="ADAL" clId="{0FB65320-BB54-44F1-83C6-E2F19802EA06}" dt="2020-10-16T16:49:44.121" v="60" actId="478"/>
          <ac:picMkLst>
            <pc:docMk/>
            <pc:sldMk cId="2696338476" sldId="1650759954"/>
            <ac:picMk id="10" creationId="{F9BF0B75-4EAC-4854-9DEF-1898DD3A4B6D}"/>
          </ac:picMkLst>
        </pc:picChg>
      </pc:sldChg>
      <pc:sldChg chg="del">
        <pc:chgData name="Paka, Anil Kumar" userId="b7f51682-2f6f-4600-85c9-bdc868609135" providerId="ADAL" clId="{0FB65320-BB54-44F1-83C6-E2F19802EA06}" dt="2020-10-16T16:51:39.276" v="84" actId="2696"/>
        <pc:sldMkLst>
          <pc:docMk/>
          <pc:sldMk cId="1564330298" sldId="1650759955"/>
        </pc:sldMkLst>
      </pc:sldChg>
      <pc:sldChg chg="add">
        <pc:chgData name="Paka, Anil Kumar" userId="b7f51682-2f6f-4600-85c9-bdc868609135" providerId="ADAL" clId="{0FB65320-BB54-44F1-83C6-E2F19802EA06}" dt="2020-10-16T16:43:54.290" v="0"/>
        <pc:sldMkLst>
          <pc:docMk/>
          <pc:sldMk cId="2092080200" sldId="1650759959"/>
        </pc:sldMkLst>
      </pc:sldChg>
      <pc:sldChg chg="add ord">
        <pc:chgData name="Paka, Anil Kumar" userId="b7f51682-2f6f-4600-85c9-bdc868609135" providerId="ADAL" clId="{0FB65320-BB54-44F1-83C6-E2F19802EA06}" dt="2020-10-16T16:54:28.449" v="123"/>
        <pc:sldMkLst>
          <pc:docMk/>
          <pc:sldMk cId="1154199092" sldId="1650759960"/>
        </pc:sldMkLst>
      </pc:sldChg>
      <pc:sldChg chg="modSp add">
        <pc:chgData name="Paka, Anil Kumar" userId="b7f51682-2f6f-4600-85c9-bdc868609135" providerId="ADAL" clId="{0FB65320-BB54-44F1-83C6-E2F19802EA06}" dt="2020-10-16T16:55:07.710" v="140" actId="20577"/>
        <pc:sldMkLst>
          <pc:docMk/>
          <pc:sldMk cId="2765296275" sldId="1650759961"/>
        </pc:sldMkLst>
        <pc:spChg chg="mod">
          <ac:chgData name="Paka, Anil Kumar" userId="b7f51682-2f6f-4600-85c9-bdc868609135" providerId="ADAL" clId="{0FB65320-BB54-44F1-83C6-E2F19802EA06}" dt="2020-10-16T16:55:07.710" v="140" actId="20577"/>
          <ac:spMkLst>
            <pc:docMk/>
            <pc:sldMk cId="2765296275" sldId="1650759961"/>
            <ac:spMk id="12"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05625" y="0"/>
            <a:ext cx="5283200" cy="342900"/>
          </a:xfrm>
          <a:prstGeom prst="rect">
            <a:avLst/>
          </a:prstGeom>
        </p:spPr>
        <p:txBody>
          <a:bodyPr vert="horz" lIns="91440" tIns="45720" rIns="91440" bIns="45720" rtlCol="0"/>
          <a:lstStyle>
            <a:lvl1pPr algn="r">
              <a:defRPr sz="1200"/>
            </a:lvl1pPr>
          </a:lstStyle>
          <a:p>
            <a:fld id="{6D9754AE-697F-42A9-9719-8DA05FCEF8D3}" type="datetimeFigureOut">
              <a:rPr lang="en-US" smtClean="0"/>
              <a:t>10/19/2020</a:t>
            </a:fld>
            <a:endParaRPr lang="en-US"/>
          </a:p>
        </p:txBody>
      </p:sp>
      <p:sp>
        <p:nvSpPr>
          <p:cNvPr id="4" name="Footer Placeholder 3"/>
          <p:cNvSpPr>
            <a:spLocks noGrp="1"/>
          </p:cNvSpPr>
          <p:nvPr>
            <p:ph type="ftr" sz="quarter" idx="2"/>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905625" y="6513513"/>
            <a:ext cx="5283200" cy="342900"/>
          </a:xfrm>
          <a:prstGeom prst="rect">
            <a:avLst/>
          </a:prstGeom>
        </p:spPr>
        <p:txBody>
          <a:bodyPr vert="horz" lIns="91440" tIns="45720" rIns="91440" bIns="45720" rtlCol="0" anchor="b"/>
          <a:lstStyle>
            <a:lvl1pPr algn="r">
              <a:defRPr sz="1200"/>
            </a:lvl1pPr>
          </a:lstStyle>
          <a:p>
            <a:fld id="{592C7473-1509-4028-BC30-349E7D217234}" type="slidenum">
              <a:rPr lang="en-US" smtClean="0"/>
              <a:t>‹#›</a:t>
            </a:fld>
            <a:endParaRPr lang="en-US"/>
          </a:p>
        </p:txBody>
      </p:sp>
    </p:spTree>
    <p:extLst>
      <p:ext uri="{BB962C8B-B14F-4D97-AF65-F5344CB8AC3E}">
        <p14:creationId xmlns:p14="http://schemas.microsoft.com/office/powerpoint/2010/main" val="3263135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3B7A983-4704-4D9A-98C7-187086649296}" type="datetimeFigureOut">
              <a:rPr lang="en-IN" smtClean="0"/>
              <a:t>19-10-2020</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E9718DD-4AAF-4D8A-BA7D-B91CCB27E3C3}" type="slidenum">
              <a:rPr lang="en-IN" smtClean="0"/>
              <a:t>‹#›</a:t>
            </a:fld>
            <a:endParaRPr lang="en-IN"/>
          </a:p>
        </p:txBody>
      </p:sp>
    </p:spTree>
    <p:extLst>
      <p:ext uri="{BB962C8B-B14F-4D97-AF65-F5344CB8AC3E}">
        <p14:creationId xmlns:p14="http://schemas.microsoft.com/office/powerpoint/2010/main" val="636301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5</a:t>
            </a:fld>
            <a:endParaRPr lang="en-IN"/>
          </a:p>
        </p:txBody>
      </p:sp>
    </p:spTree>
    <p:extLst>
      <p:ext uri="{BB962C8B-B14F-4D97-AF65-F5344CB8AC3E}">
        <p14:creationId xmlns:p14="http://schemas.microsoft.com/office/powerpoint/2010/main" val="261724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25</a:t>
            </a:fld>
            <a:endParaRPr lang="en-IN" dirty="0"/>
          </a:p>
        </p:txBody>
      </p:sp>
    </p:spTree>
    <p:extLst>
      <p:ext uri="{BB962C8B-B14F-4D97-AF65-F5344CB8AC3E}">
        <p14:creationId xmlns:p14="http://schemas.microsoft.com/office/powerpoint/2010/main" val="3219700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32</a:t>
            </a:fld>
            <a:endParaRPr lang="en-IN" dirty="0"/>
          </a:p>
        </p:txBody>
      </p:sp>
    </p:spTree>
    <p:extLst>
      <p:ext uri="{BB962C8B-B14F-4D97-AF65-F5344CB8AC3E}">
        <p14:creationId xmlns:p14="http://schemas.microsoft.com/office/powerpoint/2010/main" val="37668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quick understanding check on alignment of stage gates to</a:t>
            </a:r>
            <a:r>
              <a:rPr lang="en-US" baseline="0" dirty="0"/>
              <a:t> BPMS steps and what are critical deliverables at each stage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9718DD-4AAF-4D8A-BA7D-B91CCB27E3C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539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0" y="514350"/>
            <a:ext cx="4572000" cy="2571750"/>
          </a:xfrm>
          <a:ln/>
        </p:spPr>
      </p:sp>
      <p:sp>
        <p:nvSpPr>
          <p:cNvPr id="37891" name="Notes Placeholder 2"/>
          <p:cNvSpPr>
            <a:spLocks noGrp="1"/>
          </p:cNvSpPr>
          <p:nvPr>
            <p:ph type="body" idx="1"/>
          </p:nvPr>
        </p:nvSpPr>
        <p:spPr>
          <a:noFill/>
          <a:ln/>
        </p:spPr>
        <p:txBody>
          <a:bodyPr/>
          <a:lstStyle/>
          <a:p>
            <a:endParaRPr lang="en-US" dirty="0">
              <a:ea typeface="ＭＳ Ｐゴシック"/>
            </a:endParaRPr>
          </a:p>
        </p:txBody>
      </p:sp>
      <p:sp>
        <p:nvSpPr>
          <p:cNvPr id="37892" name="Slide Number Placeholder 3"/>
          <p:cNvSpPr txBox="1">
            <a:spLocks noGrp="1"/>
          </p:cNvSpPr>
          <p:nvPr/>
        </p:nvSpPr>
        <p:spPr bwMode="auto">
          <a:xfrm>
            <a:off x="6908278" y="6515556"/>
            <a:ext cx="5283728" cy="342446"/>
          </a:xfrm>
          <a:prstGeom prst="rect">
            <a:avLst/>
          </a:prstGeom>
          <a:noFill/>
          <a:ln w="9525">
            <a:noFill/>
            <a:miter lim="800000"/>
            <a:headEnd/>
            <a:tailEnd/>
          </a:ln>
        </p:spPr>
        <p:txBody>
          <a:bodyPr lIns="96633" tIns="48317" rIns="96633" bIns="48317" anchor="b"/>
          <a:lstStyle/>
          <a:p>
            <a:pPr algn="r" defTabSz="966616" eaLnBrk="0" hangingPunct="0">
              <a:buClr>
                <a:srgbClr val="C0504D"/>
              </a:buClr>
            </a:pPr>
            <a:fld id="{BBAEDA31-3EEF-45DC-9EF1-386BDA63E767}" type="slidenum">
              <a:rPr lang="en-US" sz="1300">
                <a:solidFill>
                  <a:prstClr val="black"/>
                </a:solidFill>
                <a:latin typeface="Arial" pitchFamily="34" charset="0"/>
                <a:ea typeface="ＭＳ Ｐゴシック" charset="-128"/>
              </a:rPr>
              <a:pPr algn="r" defTabSz="966616" eaLnBrk="0" hangingPunct="0">
                <a:buClr>
                  <a:srgbClr val="C0504D"/>
                </a:buClr>
              </a:pPr>
              <a:t>44</a:t>
            </a:fld>
            <a:endParaRPr lang="en-US" sz="1300" dirty="0">
              <a:solidFill>
                <a:prstClr val="black"/>
              </a:solidFill>
              <a:latin typeface="Arial" pitchFamily="34" charset="0"/>
              <a:ea typeface="ＭＳ Ｐゴシック" charset="-128"/>
            </a:endParaRPr>
          </a:p>
        </p:txBody>
      </p:sp>
    </p:spTree>
    <p:extLst>
      <p:ext uri="{BB962C8B-B14F-4D97-AF65-F5344CB8AC3E}">
        <p14:creationId xmlns:p14="http://schemas.microsoft.com/office/powerpoint/2010/main" val="198055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718DD-4AAF-4D8A-BA7D-B91CCB27E3C3}" type="slidenum">
              <a:rPr lang="en-IN" smtClean="0"/>
              <a:t>48</a:t>
            </a:fld>
            <a:endParaRPr lang="en-IN"/>
          </a:p>
        </p:txBody>
      </p:sp>
    </p:spTree>
    <p:extLst>
      <p:ext uri="{BB962C8B-B14F-4D97-AF65-F5344CB8AC3E}">
        <p14:creationId xmlns:p14="http://schemas.microsoft.com/office/powerpoint/2010/main" val="3226093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4.jpg"/><Relationship Id="rId7"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Slide Optio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
            <a:ext cx="12188952" cy="6872513"/>
          </a:xfrm>
          <a:prstGeom prst="rect">
            <a:avLst/>
          </a:prstGeom>
        </p:spPr>
      </p:pic>
      <p:sp>
        <p:nvSpPr>
          <p:cNvPr id="4" name="Text Placeholder 3"/>
          <p:cNvSpPr>
            <a:spLocks noGrp="1"/>
          </p:cNvSpPr>
          <p:nvPr>
            <p:ph type="body" sz="quarter" idx="10" hasCustomPrompt="1"/>
          </p:nvPr>
        </p:nvSpPr>
        <p:spPr>
          <a:xfrm>
            <a:off x="464595" y="468090"/>
            <a:ext cx="4114800" cy="533400"/>
          </a:xfrm>
          <a:prstGeom prst="rect">
            <a:avLst/>
          </a:prstGeom>
        </p:spPr>
        <p:txBody>
          <a:bodyPr/>
          <a:lstStyle>
            <a:lvl1pPr>
              <a:defRPr sz="3200">
                <a:solidFill>
                  <a:schemeClr val="bg1"/>
                </a:solidFill>
                <a:latin typeface="+mj-lt"/>
              </a:defRPr>
            </a:lvl1pPr>
          </a:lstStyle>
          <a:p>
            <a:r>
              <a:rPr lang="en-US" sz="3200" dirty="0">
                <a:solidFill>
                  <a:schemeClr val="bg1"/>
                </a:solidFill>
              </a:rPr>
              <a:t>Agenda</a:t>
            </a:r>
            <a:r>
              <a:rPr lang="ko-KR" altLang="en-US" sz="3200" dirty="0">
                <a:solidFill>
                  <a:schemeClr val="bg1"/>
                </a:solidFill>
              </a:rPr>
              <a:t> </a:t>
            </a:r>
            <a:r>
              <a:rPr lang="en-US" altLang="ko-KR" sz="3200" dirty="0">
                <a:solidFill>
                  <a:schemeClr val="bg1"/>
                </a:solidFill>
              </a:rPr>
              <a:t>opt 1</a:t>
            </a:r>
            <a:endParaRPr lang="en-US" sz="3200" dirty="0">
              <a:solidFill>
                <a:schemeClr val="bg1"/>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7" name="TextBox 2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sp>
        <p:nvSpPr>
          <p:cNvPr id="8" name="Text Placeholder 5"/>
          <p:cNvSpPr>
            <a:spLocks noGrp="1"/>
          </p:cNvSpPr>
          <p:nvPr>
            <p:ph type="body" sz="quarter" idx="11" hasCustomPrompt="1"/>
          </p:nvPr>
        </p:nvSpPr>
        <p:spPr>
          <a:xfrm>
            <a:off x="464595" y="1828800"/>
            <a:ext cx="9067800" cy="43434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000">
                <a:solidFill>
                  <a:schemeClr val="bg1"/>
                </a:solidFill>
              </a:defRPr>
            </a:lvl1pPr>
            <a:lvl2pPr>
              <a:defRPr sz="2200">
                <a:solidFill>
                  <a:schemeClr val="bg1"/>
                </a:solidFill>
              </a:defRPr>
            </a:lvl2pPr>
            <a:lvl3pPr>
              <a:defRPr sz="16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Georgia" charset="0"/>
                <a:ea typeface="Georgia" charset="0"/>
                <a:cs typeface="Georgia" charset="0"/>
              </a:rPr>
              <a:t>Lorem ipsum dolor sit </a:t>
            </a:r>
            <a:r>
              <a:rPr kumimoji="0" lang="en-US" sz="2000" b="0" i="0" u="none" strike="noStrike" kern="1200" cap="none" spc="0" normalizeH="0" baseline="0" noProof="0" dirty="0" err="1">
                <a:ln>
                  <a:noFill/>
                </a:ln>
                <a:solidFill>
                  <a:schemeClr val="bg1"/>
                </a:solidFill>
                <a:effectLst/>
                <a:uLnTx/>
                <a:uFillTx/>
                <a:latin typeface="Georgia" charset="0"/>
                <a:ea typeface="Georgia" charset="0"/>
                <a:cs typeface="Georgia" charset="0"/>
              </a:rPr>
              <a:t>amet</a:t>
            </a:r>
            <a:r>
              <a:rPr lang="en-US" dirty="0"/>
              <a:t>						1</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1451723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4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1F497D"/>
                </a:solidFill>
                <a:latin typeface="+mn-lt"/>
              </a:rPr>
              <a:pPr/>
              <a:t>‹#›</a:t>
            </a:fld>
            <a:endParaRPr lang="en-US" b="1" dirty="0">
              <a:solidFill>
                <a:srgbClr val="1F497D"/>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rgbClr val="1F497D"/>
                </a:solidFill>
                <a:latin typeface="+mn-lt"/>
                <a:ea typeface="Georgia" charset="0"/>
                <a:cs typeface="Georgia" charset="0"/>
              </a:rPr>
              <a:t>® 2017 Copyright </a:t>
            </a:r>
            <a:r>
              <a:rPr lang="en-US" sz="800" dirty="0" err="1">
                <a:solidFill>
                  <a:srgbClr val="1F497D"/>
                </a:solidFill>
                <a:latin typeface="+mn-lt"/>
                <a:ea typeface="Georgia" charset="0"/>
                <a:cs typeface="Georgia" charset="0"/>
              </a:rPr>
              <a:t>Genpact</a:t>
            </a:r>
            <a:r>
              <a:rPr lang="en-US" sz="800" dirty="0">
                <a:solidFill>
                  <a:srgbClr val="1F497D"/>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1"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13" name="Text Placeholder 22"/>
          <p:cNvSpPr>
            <a:spLocks noGrp="1"/>
          </p:cNvSpPr>
          <p:nvPr>
            <p:ph type="body" sz="quarter" idx="14" hasCustomPrompt="1"/>
          </p:nvPr>
        </p:nvSpPr>
        <p:spPr>
          <a:xfrm>
            <a:off x="457201"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27" name="Text Placeholder 22"/>
          <p:cNvSpPr>
            <a:spLocks noGrp="1"/>
          </p:cNvSpPr>
          <p:nvPr>
            <p:ph type="body" sz="quarter" idx="15" hasCustomPrompt="1"/>
          </p:nvPr>
        </p:nvSpPr>
        <p:spPr>
          <a:xfrm>
            <a:off x="3351605"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28" name="Text Placeholder 22"/>
          <p:cNvSpPr>
            <a:spLocks noGrp="1"/>
          </p:cNvSpPr>
          <p:nvPr>
            <p:ph type="body" sz="quarter" idx="16" hasCustomPrompt="1"/>
          </p:nvPr>
        </p:nvSpPr>
        <p:spPr>
          <a:xfrm>
            <a:off x="3351605"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US" dirty="0"/>
          </a:p>
        </p:txBody>
      </p:sp>
      <p:sp>
        <p:nvSpPr>
          <p:cNvPr id="30" name="Text Placeholder 22"/>
          <p:cNvSpPr>
            <a:spLocks noGrp="1"/>
          </p:cNvSpPr>
          <p:nvPr>
            <p:ph type="body" sz="quarter" idx="17" hasCustomPrompt="1"/>
          </p:nvPr>
        </p:nvSpPr>
        <p:spPr>
          <a:xfrm>
            <a:off x="6246009" y="2489202"/>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31" name="Text Placeholder 22"/>
          <p:cNvSpPr>
            <a:spLocks noGrp="1"/>
          </p:cNvSpPr>
          <p:nvPr>
            <p:ph type="body" sz="quarter" idx="18" hasCustomPrompt="1"/>
          </p:nvPr>
        </p:nvSpPr>
        <p:spPr>
          <a:xfrm>
            <a:off x="6246009" y="1803402"/>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endParaRPr lang="en-US" dirty="0"/>
          </a:p>
        </p:txBody>
      </p:sp>
      <p:sp>
        <p:nvSpPr>
          <p:cNvPr id="33" name="Text Placeholder 22"/>
          <p:cNvSpPr>
            <a:spLocks noGrp="1"/>
          </p:cNvSpPr>
          <p:nvPr>
            <p:ph type="body" sz="quarter" idx="19" hasCustomPrompt="1"/>
          </p:nvPr>
        </p:nvSpPr>
        <p:spPr>
          <a:xfrm>
            <a:off x="9140413" y="2491293"/>
            <a:ext cx="2592595"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a:t>
            </a:r>
          </a:p>
        </p:txBody>
      </p:sp>
      <p:sp>
        <p:nvSpPr>
          <p:cNvPr id="43" name="Text Placeholder 22"/>
          <p:cNvSpPr>
            <a:spLocks noGrp="1"/>
          </p:cNvSpPr>
          <p:nvPr>
            <p:ph type="body" sz="quarter" idx="20" hasCustomPrompt="1"/>
          </p:nvPr>
        </p:nvSpPr>
        <p:spPr>
          <a:xfrm>
            <a:off x="9140413" y="1805493"/>
            <a:ext cx="2592595"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s-ES" dirty="0" err="1"/>
              <a:t>beatae</a:t>
            </a:r>
            <a:r>
              <a:rPr lang="es-ES" dirty="0"/>
              <a:t> vitae dicta </a:t>
            </a:r>
            <a:r>
              <a:rPr lang="es-ES" dirty="0" err="1"/>
              <a:t>sunt</a:t>
            </a:r>
            <a:r>
              <a:rPr lang="es-ES" dirty="0"/>
              <a:t> </a:t>
            </a:r>
            <a:r>
              <a:rPr lang="es-ES" dirty="0" err="1"/>
              <a:t>explicabo</a:t>
            </a:r>
            <a:endParaRPr lang="en-US" dirty="0"/>
          </a:p>
        </p:txBody>
      </p:sp>
    </p:spTree>
    <p:extLst>
      <p:ext uri="{BB962C8B-B14F-4D97-AF65-F5344CB8AC3E}">
        <p14:creationId xmlns:p14="http://schemas.microsoft.com/office/powerpoint/2010/main" val="134182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6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0"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13" name="Text Placeholder 22"/>
          <p:cNvSpPr>
            <a:spLocks noGrp="1"/>
          </p:cNvSpPr>
          <p:nvPr>
            <p:ph type="body" sz="quarter" idx="14" hasCustomPrompt="1"/>
          </p:nvPr>
        </p:nvSpPr>
        <p:spPr>
          <a:xfrm>
            <a:off x="457200"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5" name="Text Placeholder 22"/>
          <p:cNvSpPr>
            <a:spLocks noGrp="1"/>
          </p:cNvSpPr>
          <p:nvPr>
            <p:ph type="body" sz="quarter" idx="15" hasCustomPrompt="1"/>
          </p:nvPr>
        </p:nvSpPr>
        <p:spPr>
          <a:xfrm>
            <a:off x="4418703"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16" name="Text Placeholder 22"/>
          <p:cNvSpPr>
            <a:spLocks noGrp="1"/>
          </p:cNvSpPr>
          <p:nvPr>
            <p:ph type="body" sz="quarter" idx="16" hasCustomPrompt="1"/>
          </p:nvPr>
        </p:nvSpPr>
        <p:spPr>
          <a:xfrm>
            <a:off x="4418703"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Text Placeholder 22"/>
          <p:cNvSpPr>
            <a:spLocks noGrp="1"/>
          </p:cNvSpPr>
          <p:nvPr>
            <p:ph type="body" sz="quarter" idx="17" hasCustomPrompt="1"/>
          </p:nvPr>
        </p:nvSpPr>
        <p:spPr>
          <a:xfrm>
            <a:off x="8380207" y="235134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21" name="Text Placeholder 22"/>
          <p:cNvSpPr>
            <a:spLocks noGrp="1"/>
          </p:cNvSpPr>
          <p:nvPr>
            <p:ph type="body" sz="quarter" idx="18" hasCustomPrompt="1"/>
          </p:nvPr>
        </p:nvSpPr>
        <p:spPr>
          <a:xfrm>
            <a:off x="8380207"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4" name="Text Placeholder 22"/>
          <p:cNvSpPr>
            <a:spLocks noGrp="1"/>
          </p:cNvSpPr>
          <p:nvPr>
            <p:ph type="body" sz="quarter" idx="19" hasCustomPrompt="1"/>
          </p:nvPr>
        </p:nvSpPr>
        <p:spPr>
          <a:xfrm>
            <a:off x="457200"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35" name="Text Placeholder 22"/>
          <p:cNvSpPr>
            <a:spLocks noGrp="1"/>
          </p:cNvSpPr>
          <p:nvPr>
            <p:ph type="body" sz="quarter" idx="20" hasCustomPrompt="1"/>
          </p:nvPr>
        </p:nvSpPr>
        <p:spPr>
          <a:xfrm>
            <a:off x="457200"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7" name="Text Placeholder 22"/>
          <p:cNvSpPr>
            <a:spLocks noGrp="1"/>
          </p:cNvSpPr>
          <p:nvPr>
            <p:ph type="body" sz="quarter" idx="21" hasCustomPrompt="1"/>
          </p:nvPr>
        </p:nvSpPr>
        <p:spPr>
          <a:xfrm>
            <a:off x="4418703"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38" name="Text Placeholder 22"/>
          <p:cNvSpPr>
            <a:spLocks noGrp="1"/>
          </p:cNvSpPr>
          <p:nvPr>
            <p:ph type="body" sz="quarter" idx="22" hasCustomPrompt="1"/>
          </p:nvPr>
        </p:nvSpPr>
        <p:spPr>
          <a:xfrm>
            <a:off x="4418703"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40" name="Text Placeholder 22"/>
          <p:cNvSpPr>
            <a:spLocks noGrp="1"/>
          </p:cNvSpPr>
          <p:nvPr>
            <p:ph type="body" sz="quarter" idx="23" hasCustomPrompt="1"/>
          </p:nvPr>
        </p:nvSpPr>
        <p:spPr>
          <a:xfrm>
            <a:off x="8380207" y="452087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a:t>
            </a:r>
          </a:p>
        </p:txBody>
      </p:sp>
      <p:sp>
        <p:nvSpPr>
          <p:cNvPr id="41" name="Text Placeholder 22"/>
          <p:cNvSpPr>
            <a:spLocks noGrp="1"/>
          </p:cNvSpPr>
          <p:nvPr>
            <p:ph type="body" sz="quarter" idx="24" hasCustomPrompt="1"/>
          </p:nvPr>
        </p:nvSpPr>
        <p:spPr>
          <a:xfrm>
            <a:off x="8380207"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Tree>
    <p:extLst>
      <p:ext uri="{BB962C8B-B14F-4D97-AF65-F5344CB8AC3E}">
        <p14:creationId xmlns:p14="http://schemas.microsoft.com/office/powerpoint/2010/main" val="1855922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86985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3" name="Table Placeholder 2"/>
          <p:cNvSpPr>
            <a:spLocks noGrp="1"/>
          </p:cNvSpPr>
          <p:nvPr>
            <p:ph type="tbl" sz="quarter" idx="13"/>
          </p:nvPr>
        </p:nvSpPr>
        <p:spPr>
          <a:xfrm>
            <a:off x="460760" y="1828804"/>
            <a:ext cx="11272263" cy="3455987"/>
          </a:xfrm>
          <a:prstGeom prst="rect">
            <a:avLst/>
          </a:prstGeom>
        </p:spPr>
        <p:txBody>
          <a:bodyPr anchor="ctr"/>
          <a:lstStyle>
            <a:lvl1pPr>
              <a:defRPr>
                <a:solidFill>
                  <a:schemeClr val="accent3"/>
                </a:solidFill>
              </a:defRPr>
            </a:lvl1pPr>
          </a:lstStyle>
          <a:p>
            <a:endParaRPr lang="en-IN" dirty="0"/>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1F497D"/>
                </a:solidFill>
                <a:latin typeface="+mn-lt"/>
              </a:rPr>
              <a:pPr/>
              <a:t>‹#›</a:t>
            </a:fld>
            <a:endParaRPr lang="en-US" b="1" dirty="0">
              <a:solidFill>
                <a:srgbClr val="1F497D"/>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rgbClr val="1F497D"/>
                </a:solidFill>
                <a:latin typeface="+mn-lt"/>
                <a:ea typeface="Georgia" charset="0"/>
                <a:cs typeface="Georgia" charset="0"/>
              </a:rPr>
              <a:t>® 2017 Copyright </a:t>
            </a:r>
            <a:r>
              <a:rPr lang="en-US" sz="800" dirty="0" err="1">
                <a:solidFill>
                  <a:srgbClr val="1F497D"/>
                </a:solidFill>
                <a:latin typeface="+mn-lt"/>
                <a:ea typeface="Georgia" charset="0"/>
                <a:cs typeface="Georgia" charset="0"/>
              </a:rPr>
              <a:t>Genpact</a:t>
            </a:r>
            <a:r>
              <a:rPr lang="en-US" sz="800" dirty="0">
                <a:solidFill>
                  <a:srgbClr val="1F497D"/>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193439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char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60744" y="465346"/>
            <a:ext cx="5482856"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60744" y="1026868"/>
            <a:ext cx="7540256"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1822752"/>
            <a:ext cx="6404344"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36" name="Text Placeholder 22"/>
          <p:cNvSpPr>
            <a:spLocks noGrp="1"/>
          </p:cNvSpPr>
          <p:nvPr>
            <p:ph type="body" sz="quarter" idx="14" hasCustomPrompt="1"/>
          </p:nvPr>
        </p:nvSpPr>
        <p:spPr>
          <a:xfrm>
            <a:off x="7391400" y="4635802"/>
            <a:ext cx="4343400" cy="533400"/>
          </a:xfrm>
          <a:prstGeom prst="rect">
            <a:avLst/>
          </a:prstGeom>
        </p:spPr>
        <p:txBody>
          <a:bodyPr/>
          <a:lstStyle>
            <a:lvl1pPr marL="0" indent="0" algn="ctr">
              <a:buClr>
                <a:srgbClr val="FF545F"/>
              </a:buClr>
              <a:buFont typeface="Arial" panose="020B0604020202020204" pitchFamily="34" charset="0"/>
              <a:buNone/>
              <a:defRPr sz="1050">
                <a:solidFill>
                  <a:srgbClr val="063161"/>
                </a:solidFill>
                <a:latin typeface="Georgia" panose="02040502050405020303" pitchFamily="18" charset="0"/>
              </a:defRPr>
            </a:lvl1pPr>
          </a:lstStyle>
          <a:p>
            <a:pPr lvl="0"/>
            <a:r>
              <a:rPr lang="en-US" dirty="0"/>
              <a:t>Chart 1: 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endParaRPr lang="en-US" dirty="0"/>
          </a:p>
        </p:txBody>
      </p:sp>
      <p:sp>
        <p:nvSpPr>
          <p:cNvPr id="38" name="Chart Placeholder 37"/>
          <p:cNvSpPr>
            <a:spLocks noGrp="1"/>
          </p:cNvSpPr>
          <p:nvPr>
            <p:ph type="chart" sz="quarter" idx="15"/>
          </p:nvPr>
        </p:nvSpPr>
        <p:spPr>
          <a:xfrm>
            <a:off x="7391400" y="1822752"/>
            <a:ext cx="4343400" cy="2691908"/>
          </a:xfrm>
          <a:prstGeom prst="rect">
            <a:avLst/>
          </a:prstGeom>
        </p:spPr>
        <p:txBody>
          <a:bodyPr/>
          <a:lstStyle>
            <a:lvl1pPr>
              <a:defRPr lang="en-IN" sz="1800" dirty="0">
                <a:solidFill>
                  <a:srgbClr val="063161"/>
                </a:solidFill>
                <a:latin typeface="Georgia" panose="02040502050405020303" pitchFamily="18" charset="0"/>
                <a:ea typeface="+mn-ea"/>
                <a:cs typeface="+mn-cs"/>
              </a:defRPr>
            </a:lvl1pPr>
          </a:lstStyle>
          <a:p>
            <a:endParaRPr lang="en-IN" dirty="0"/>
          </a:p>
        </p:txBody>
      </p:sp>
      <p:sp>
        <p:nvSpPr>
          <p:cNvPr id="22"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3" name="TextBox 22"/>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24" name="Picture 23"/>
          <p:cNvPicPr>
            <a:picLocks noChangeAspect="1"/>
          </p:cNvPicPr>
          <p:nvPr userDrawn="1"/>
        </p:nvPicPr>
        <p:blipFill>
          <a:blip r:embed="rId2"/>
          <a:stretch>
            <a:fillRect/>
          </a:stretch>
        </p:blipFill>
        <p:spPr>
          <a:xfrm>
            <a:off x="10893035" y="6462161"/>
            <a:ext cx="839972" cy="309081"/>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6388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80772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66294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 name="Picture Placeholder 2"/>
          <p:cNvSpPr>
            <a:spLocks noGrp="1"/>
          </p:cNvSpPr>
          <p:nvPr>
            <p:ph type="pic" sz="quarter" idx="14"/>
          </p:nvPr>
        </p:nvSpPr>
        <p:spPr>
          <a:xfrm>
            <a:off x="457200" y="1846471"/>
            <a:ext cx="6019800" cy="3962400"/>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66294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2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4" name="TextBox 2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26" name="Picture 25"/>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4203783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icture 1">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9436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1" y="1031857"/>
            <a:ext cx="10435835"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 name="Picture Placeholder 2"/>
          <p:cNvSpPr>
            <a:spLocks noGrp="1"/>
          </p:cNvSpPr>
          <p:nvPr>
            <p:ph type="pic" sz="quarter" idx="14"/>
          </p:nvPr>
        </p:nvSpPr>
        <p:spPr>
          <a:xfrm>
            <a:off x="5715000" y="1831957"/>
            <a:ext cx="6019800" cy="3962400"/>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1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5" name="TextBox 1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6" name="Picture 15"/>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00736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ontent 3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62484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9296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457200"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 name="Picture Placeholder 2"/>
          <p:cNvSpPr>
            <a:spLocks noGrp="1"/>
          </p:cNvSpPr>
          <p:nvPr>
            <p:ph type="pic" sz="quarter" idx="14"/>
          </p:nvPr>
        </p:nvSpPr>
        <p:spPr>
          <a:xfrm>
            <a:off x="464613" y="1827677"/>
            <a:ext cx="3497807" cy="2058553"/>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0"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7"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8" name="TextBox 7"/>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1" name="Picture 10"/>
          <p:cNvPicPr>
            <a:picLocks noChangeAspect="1"/>
          </p:cNvPicPr>
          <p:nvPr userDrawn="1"/>
        </p:nvPicPr>
        <p:blipFill>
          <a:blip r:embed="rId2"/>
          <a:stretch>
            <a:fillRect/>
          </a:stretch>
        </p:blipFill>
        <p:spPr>
          <a:xfrm>
            <a:off x="10893035" y="6462161"/>
            <a:ext cx="839972" cy="309081"/>
          </a:xfrm>
          <a:prstGeom prst="rect">
            <a:avLst/>
          </a:prstGeom>
        </p:spPr>
      </p:pic>
      <p:sp>
        <p:nvSpPr>
          <p:cNvPr id="17" name="Text Placeholder 22"/>
          <p:cNvSpPr>
            <a:spLocks noGrp="1"/>
          </p:cNvSpPr>
          <p:nvPr>
            <p:ph type="body" sz="quarter" idx="16" hasCustomPrompt="1"/>
          </p:nvPr>
        </p:nvSpPr>
        <p:spPr>
          <a:xfrm>
            <a:off x="8227807"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Picture Placeholder 2"/>
          <p:cNvSpPr>
            <a:spLocks noGrp="1"/>
          </p:cNvSpPr>
          <p:nvPr>
            <p:ph type="pic" sz="quarter" idx="17"/>
          </p:nvPr>
        </p:nvSpPr>
        <p:spPr>
          <a:xfrm>
            <a:off x="8235219" y="1827677"/>
            <a:ext cx="3497807" cy="2058553"/>
          </a:xfrm>
          <a:prstGeom prst="rect">
            <a:avLst/>
          </a:prstGeom>
        </p:spPr>
        <p:txBody>
          <a:bodyPr/>
          <a:lstStyle>
            <a:lvl1pPr>
              <a:defRPr>
                <a:solidFill>
                  <a:schemeClr val="accent3"/>
                </a:solidFill>
              </a:defRPr>
            </a:lvl1pPr>
          </a:lstStyle>
          <a:p>
            <a:endParaRPr lang="en-IN" dirty="0"/>
          </a:p>
        </p:txBody>
      </p:sp>
      <p:sp>
        <p:nvSpPr>
          <p:cNvPr id="19" name="Text Placeholder 22"/>
          <p:cNvSpPr>
            <a:spLocks noGrp="1"/>
          </p:cNvSpPr>
          <p:nvPr>
            <p:ph type="body" sz="quarter" idx="18" hasCustomPrompt="1"/>
          </p:nvPr>
        </p:nvSpPr>
        <p:spPr>
          <a:xfrm>
            <a:off x="8227807"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0" name="Text Placeholder 22"/>
          <p:cNvSpPr>
            <a:spLocks noGrp="1"/>
          </p:cNvSpPr>
          <p:nvPr>
            <p:ph type="body" sz="quarter" idx="19" hasCustomPrompt="1"/>
          </p:nvPr>
        </p:nvSpPr>
        <p:spPr>
          <a:xfrm>
            <a:off x="4331412" y="403001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1" name="Picture Placeholder 2"/>
          <p:cNvSpPr>
            <a:spLocks noGrp="1"/>
          </p:cNvSpPr>
          <p:nvPr>
            <p:ph type="pic" sz="quarter" idx="20"/>
          </p:nvPr>
        </p:nvSpPr>
        <p:spPr>
          <a:xfrm>
            <a:off x="4338825" y="1827677"/>
            <a:ext cx="3497807" cy="2058553"/>
          </a:xfrm>
          <a:prstGeom prst="rect">
            <a:avLst/>
          </a:prstGeom>
        </p:spPr>
        <p:txBody>
          <a:bodyPr/>
          <a:lstStyle>
            <a:lvl1pPr>
              <a:defRPr>
                <a:solidFill>
                  <a:schemeClr val="accent3"/>
                </a:solidFill>
              </a:defRPr>
            </a:lvl1pPr>
          </a:lstStyle>
          <a:p>
            <a:endParaRPr lang="en-IN" dirty="0"/>
          </a:p>
        </p:txBody>
      </p:sp>
      <p:sp>
        <p:nvSpPr>
          <p:cNvPr id="23" name="Text Placeholder 22"/>
          <p:cNvSpPr>
            <a:spLocks noGrp="1"/>
          </p:cNvSpPr>
          <p:nvPr>
            <p:ph type="body" sz="quarter" idx="21" hasCustomPrompt="1"/>
          </p:nvPr>
        </p:nvSpPr>
        <p:spPr>
          <a:xfrm>
            <a:off x="4331412"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Tree>
    <p:extLst>
      <p:ext uri="{BB962C8B-B14F-4D97-AF65-F5344CB8AC3E}">
        <p14:creationId xmlns:p14="http://schemas.microsoft.com/office/powerpoint/2010/main" val="2659645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ontent 4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20" y="460357"/>
            <a:ext cx="5480873"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31857"/>
            <a:ext cx="101346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25" name="Text Placeholder 22"/>
          <p:cNvSpPr>
            <a:spLocks noGrp="1"/>
          </p:cNvSpPr>
          <p:nvPr>
            <p:ph type="body" sz="quarter" idx="13" hasCustomPrompt="1"/>
          </p:nvPr>
        </p:nvSpPr>
        <p:spPr>
          <a:xfrm>
            <a:off x="392965" y="4101060"/>
            <a:ext cx="2709931"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3" name="Picture Placeholder 2"/>
          <p:cNvSpPr>
            <a:spLocks noGrp="1"/>
          </p:cNvSpPr>
          <p:nvPr>
            <p:ph type="pic" sz="quarter" idx="14"/>
          </p:nvPr>
        </p:nvSpPr>
        <p:spPr>
          <a:xfrm>
            <a:off x="464595" y="1827677"/>
            <a:ext cx="2576012" cy="2058553"/>
          </a:xfrm>
          <a:prstGeom prst="rect">
            <a:avLst/>
          </a:prstGeom>
        </p:spPr>
        <p:txBody>
          <a:bodyPr/>
          <a:lstStyle>
            <a:lvl1pPr>
              <a:defRPr>
                <a:solidFill>
                  <a:schemeClr val="accent3"/>
                </a:solidFill>
              </a:defRPr>
            </a:lvl1pPr>
          </a:lstStyle>
          <a:p>
            <a:endParaRPr lang="en-IN" dirty="0"/>
          </a:p>
        </p:txBody>
      </p:sp>
      <p:sp>
        <p:nvSpPr>
          <p:cNvPr id="22" name="Text Placeholder 22"/>
          <p:cNvSpPr>
            <a:spLocks noGrp="1"/>
          </p:cNvSpPr>
          <p:nvPr>
            <p:ph type="body" sz="quarter" idx="15" hasCustomPrompt="1"/>
          </p:nvPr>
        </p:nvSpPr>
        <p:spPr>
          <a:xfrm>
            <a:off x="45720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7"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8" name="TextBox 7"/>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1" name="Picture 10"/>
          <p:cNvPicPr>
            <a:picLocks noChangeAspect="1"/>
          </p:cNvPicPr>
          <p:nvPr userDrawn="1"/>
        </p:nvPicPr>
        <p:blipFill>
          <a:blip r:embed="rId2"/>
          <a:stretch>
            <a:fillRect/>
          </a:stretch>
        </p:blipFill>
        <p:spPr>
          <a:xfrm>
            <a:off x="10893035" y="6462161"/>
            <a:ext cx="839972" cy="309081"/>
          </a:xfrm>
          <a:prstGeom prst="rect">
            <a:avLst/>
          </a:prstGeom>
        </p:spPr>
      </p:pic>
      <p:sp>
        <p:nvSpPr>
          <p:cNvPr id="17" name="Text Placeholder 22"/>
          <p:cNvSpPr>
            <a:spLocks noGrp="1"/>
          </p:cNvSpPr>
          <p:nvPr>
            <p:ph type="body" sz="quarter" idx="16" hasCustomPrompt="1"/>
          </p:nvPr>
        </p:nvSpPr>
        <p:spPr>
          <a:xfrm>
            <a:off x="6181499" y="4101060"/>
            <a:ext cx="2732072"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18" name="Picture Placeholder 2"/>
          <p:cNvSpPr>
            <a:spLocks noGrp="1"/>
          </p:cNvSpPr>
          <p:nvPr>
            <p:ph type="pic" sz="quarter" idx="17"/>
          </p:nvPr>
        </p:nvSpPr>
        <p:spPr>
          <a:xfrm>
            <a:off x="6259531" y="1827677"/>
            <a:ext cx="2576012" cy="2058553"/>
          </a:xfrm>
          <a:prstGeom prst="rect">
            <a:avLst/>
          </a:prstGeom>
        </p:spPr>
        <p:txBody>
          <a:bodyPr/>
          <a:lstStyle>
            <a:lvl1pPr>
              <a:defRPr>
                <a:solidFill>
                  <a:schemeClr val="accent3"/>
                </a:solidFill>
              </a:defRPr>
            </a:lvl1pPr>
          </a:lstStyle>
          <a:p>
            <a:endParaRPr lang="en-IN" dirty="0"/>
          </a:p>
        </p:txBody>
      </p:sp>
      <p:sp>
        <p:nvSpPr>
          <p:cNvPr id="19" name="Text Placeholder 22"/>
          <p:cNvSpPr>
            <a:spLocks noGrp="1"/>
          </p:cNvSpPr>
          <p:nvPr>
            <p:ph type="body" sz="quarter" idx="18" hasCustomPrompt="1"/>
          </p:nvPr>
        </p:nvSpPr>
        <p:spPr>
          <a:xfrm>
            <a:off x="6259529"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20" name="Text Placeholder 22"/>
          <p:cNvSpPr>
            <a:spLocks noGrp="1"/>
          </p:cNvSpPr>
          <p:nvPr>
            <p:ph type="body" sz="quarter" idx="19" hasCustomPrompt="1"/>
          </p:nvPr>
        </p:nvSpPr>
        <p:spPr>
          <a:xfrm>
            <a:off x="3291939" y="4101060"/>
            <a:ext cx="272986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1" name="Picture Placeholder 2"/>
          <p:cNvSpPr>
            <a:spLocks noGrp="1"/>
          </p:cNvSpPr>
          <p:nvPr>
            <p:ph type="pic" sz="quarter" idx="20"/>
          </p:nvPr>
        </p:nvSpPr>
        <p:spPr>
          <a:xfrm>
            <a:off x="3362063" y="1827677"/>
            <a:ext cx="2576012" cy="2058553"/>
          </a:xfrm>
          <a:prstGeom prst="rect">
            <a:avLst/>
          </a:prstGeom>
        </p:spPr>
        <p:txBody>
          <a:bodyPr/>
          <a:lstStyle>
            <a:lvl1pPr>
              <a:defRPr>
                <a:solidFill>
                  <a:schemeClr val="accent3"/>
                </a:solidFill>
              </a:defRPr>
            </a:lvl1pPr>
          </a:lstStyle>
          <a:p>
            <a:endParaRPr lang="en-IN" dirty="0"/>
          </a:p>
        </p:txBody>
      </p:sp>
      <p:sp>
        <p:nvSpPr>
          <p:cNvPr id="23" name="Text Placeholder 22"/>
          <p:cNvSpPr>
            <a:spLocks noGrp="1"/>
          </p:cNvSpPr>
          <p:nvPr>
            <p:ph type="body" sz="quarter" idx="21" hasCustomPrompt="1"/>
          </p:nvPr>
        </p:nvSpPr>
        <p:spPr>
          <a:xfrm>
            <a:off x="336614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
        <p:nvSpPr>
          <p:cNvPr id="16" name="Text Placeholder 22"/>
          <p:cNvSpPr>
            <a:spLocks noGrp="1"/>
          </p:cNvSpPr>
          <p:nvPr>
            <p:ph type="body" sz="quarter" idx="22" hasCustomPrompt="1"/>
          </p:nvPr>
        </p:nvSpPr>
        <p:spPr>
          <a:xfrm>
            <a:off x="9073269" y="4101060"/>
            <a:ext cx="273760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dirty="0"/>
              <a:t>Lorem ipsum dolor sit </a:t>
            </a:r>
            <a:r>
              <a:rPr lang="en-US" dirty="0" err="1"/>
              <a:t>amet</a:t>
            </a:r>
            <a:endParaRPr lang="en-US" dirty="0"/>
          </a:p>
        </p:txBody>
      </p:sp>
      <p:sp>
        <p:nvSpPr>
          <p:cNvPr id="24" name="Picture Placeholder 2"/>
          <p:cNvSpPr>
            <a:spLocks noGrp="1"/>
          </p:cNvSpPr>
          <p:nvPr>
            <p:ph type="pic" sz="quarter" idx="23"/>
          </p:nvPr>
        </p:nvSpPr>
        <p:spPr>
          <a:xfrm>
            <a:off x="9156995" y="1827677"/>
            <a:ext cx="2576012" cy="2058553"/>
          </a:xfrm>
          <a:prstGeom prst="rect">
            <a:avLst/>
          </a:prstGeom>
        </p:spPr>
        <p:txBody>
          <a:bodyPr/>
          <a:lstStyle>
            <a:lvl1pPr>
              <a:defRPr>
                <a:solidFill>
                  <a:schemeClr val="accent3"/>
                </a:solidFill>
              </a:defRPr>
            </a:lvl1pPr>
          </a:lstStyle>
          <a:p>
            <a:endParaRPr lang="en-IN" dirty="0"/>
          </a:p>
        </p:txBody>
      </p:sp>
      <p:sp>
        <p:nvSpPr>
          <p:cNvPr id="26" name="Text Placeholder 22"/>
          <p:cNvSpPr>
            <a:spLocks noGrp="1"/>
          </p:cNvSpPr>
          <p:nvPr>
            <p:ph type="body" sz="quarter" idx="24" hasCustomPrompt="1"/>
          </p:nvPr>
        </p:nvSpPr>
        <p:spPr>
          <a:xfrm>
            <a:off x="9149601" y="4498147"/>
            <a:ext cx="2581459"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endParaRPr lang="en-US" dirty="0"/>
          </a:p>
        </p:txBody>
      </p:sp>
    </p:spTree>
    <p:extLst>
      <p:ext uri="{BB962C8B-B14F-4D97-AF65-F5344CB8AC3E}">
        <p14:creationId xmlns:p14="http://schemas.microsoft.com/office/powerpoint/2010/main" val="1749846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s Profile">
    <p:spTree>
      <p:nvGrpSpPr>
        <p:cNvPr id="1" name=""/>
        <p:cNvGrpSpPr/>
        <p:nvPr/>
      </p:nvGrpSpPr>
      <p:grpSpPr>
        <a:xfrm>
          <a:off x="0" y="0"/>
          <a:ext cx="0" cy="0"/>
          <a:chOff x="0" y="0"/>
          <a:chExt cx="0" cy="0"/>
        </a:xfrm>
      </p:grpSpPr>
      <p:sp>
        <p:nvSpPr>
          <p:cNvPr id="25" name="Text Placeholder 22"/>
          <p:cNvSpPr>
            <a:spLocks noGrp="1"/>
          </p:cNvSpPr>
          <p:nvPr>
            <p:ph type="body" sz="quarter" idx="13" hasCustomPrompt="1"/>
          </p:nvPr>
        </p:nvSpPr>
        <p:spPr>
          <a:xfrm>
            <a:off x="474119"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27" name="Text Placeholder 22"/>
          <p:cNvSpPr>
            <a:spLocks noGrp="1"/>
          </p:cNvSpPr>
          <p:nvPr>
            <p:ph type="body" sz="quarter" idx="18" hasCustomPrompt="1"/>
          </p:nvPr>
        </p:nvSpPr>
        <p:spPr>
          <a:xfrm>
            <a:off x="474119"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5" name="Picture Placeholder 4"/>
          <p:cNvSpPr>
            <a:spLocks noGrp="1"/>
          </p:cNvSpPr>
          <p:nvPr>
            <p:ph type="pic" sz="quarter" idx="20"/>
          </p:nvPr>
        </p:nvSpPr>
        <p:spPr>
          <a:xfrm>
            <a:off x="474138" y="1844327"/>
            <a:ext cx="2045425" cy="1954363"/>
          </a:xfrm>
          <a:prstGeom prst="rect">
            <a:avLst/>
          </a:prstGeom>
        </p:spPr>
        <p:txBody>
          <a:bodyPr/>
          <a:lstStyle>
            <a:lvl1pPr algn="ctr">
              <a:defRPr sz="1200">
                <a:solidFill>
                  <a:schemeClr val="tx2"/>
                </a:solidFill>
              </a:defRPr>
            </a:lvl1pPr>
          </a:lstStyle>
          <a:p>
            <a:endParaRPr lang="en-IN"/>
          </a:p>
        </p:txBody>
      </p:sp>
      <p:sp>
        <p:nvSpPr>
          <p:cNvPr id="62"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63" name="TextBox 62"/>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4" name="Picture 63"/>
          <p:cNvPicPr>
            <a:picLocks noChangeAspect="1"/>
          </p:cNvPicPr>
          <p:nvPr userDrawn="1"/>
        </p:nvPicPr>
        <p:blipFill>
          <a:blip r:embed="rId2"/>
          <a:stretch>
            <a:fillRect/>
          </a:stretch>
        </p:blipFill>
        <p:spPr>
          <a:xfrm>
            <a:off x="10893035" y="6462161"/>
            <a:ext cx="839972" cy="309081"/>
          </a:xfrm>
          <a:prstGeom prst="rect">
            <a:avLst/>
          </a:prstGeom>
        </p:spPr>
      </p:pic>
      <p:sp>
        <p:nvSpPr>
          <p:cNvPr id="65" name="Text Placeholder 22"/>
          <p:cNvSpPr>
            <a:spLocks noGrp="1"/>
          </p:cNvSpPr>
          <p:nvPr>
            <p:ph type="body" sz="quarter" idx="11" hasCustomPrompt="1"/>
          </p:nvPr>
        </p:nvSpPr>
        <p:spPr>
          <a:xfrm>
            <a:off x="457200" y="460357"/>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66" name="Text Placeholder 22"/>
          <p:cNvSpPr>
            <a:spLocks noGrp="1"/>
          </p:cNvSpPr>
          <p:nvPr>
            <p:ph type="body" sz="quarter" idx="12" hasCustomPrompt="1"/>
          </p:nvPr>
        </p:nvSpPr>
        <p:spPr>
          <a:xfrm>
            <a:off x="457200" y="1031857"/>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7" name="Text Placeholder 22"/>
          <p:cNvSpPr>
            <a:spLocks noGrp="1"/>
          </p:cNvSpPr>
          <p:nvPr>
            <p:ph type="body" sz="quarter" idx="21" hasCustomPrompt="1"/>
          </p:nvPr>
        </p:nvSpPr>
        <p:spPr>
          <a:xfrm>
            <a:off x="474119"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68" name="Picture Placeholder 4"/>
          <p:cNvSpPr>
            <a:spLocks noGrp="1"/>
          </p:cNvSpPr>
          <p:nvPr>
            <p:ph type="pic" sz="quarter" idx="22"/>
          </p:nvPr>
        </p:nvSpPr>
        <p:spPr>
          <a:xfrm>
            <a:off x="2777504" y="1844327"/>
            <a:ext cx="2045425" cy="1954363"/>
          </a:xfrm>
          <a:prstGeom prst="rect">
            <a:avLst/>
          </a:prstGeom>
        </p:spPr>
        <p:txBody>
          <a:bodyPr/>
          <a:lstStyle>
            <a:lvl1pPr algn="ctr">
              <a:defRPr sz="1200">
                <a:solidFill>
                  <a:schemeClr val="tx2"/>
                </a:solidFill>
              </a:defRPr>
            </a:lvl1pPr>
          </a:lstStyle>
          <a:p>
            <a:endParaRPr lang="en-IN"/>
          </a:p>
        </p:txBody>
      </p:sp>
      <p:sp>
        <p:nvSpPr>
          <p:cNvPr id="69" name="Picture Placeholder 4"/>
          <p:cNvSpPr>
            <a:spLocks noGrp="1"/>
          </p:cNvSpPr>
          <p:nvPr>
            <p:ph type="pic" sz="quarter" idx="23"/>
          </p:nvPr>
        </p:nvSpPr>
        <p:spPr>
          <a:xfrm>
            <a:off x="5080870" y="1844327"/>
            <a:ext cx="2045425" cy="1954363"/>
          </a:xfrm>
          <a:prstGeom prst="rect">
            <a:avLst/>
          </a:prstGeom>
        </p:spPr>
        <p:txBody>
          <a:bodyPr/>
          <a:lstStyle>
            <a:lvl1pPr algn="ctr">
              <a:defRPr sz="1200">
                <a:solidFill>
                  <a:schemeClr val="tx2"/>
                </a:solidFill>
              </a:defRPr>
            </a:lvl1pPr>
          </a:lstStyle>
          <a:p>
            <a:endParaRPr lang="en-IN"/>
          </a:p>
        </p:txBody>
      </p:sp>
      <p:sp>
        <p:nvSpPr>
          <p:cNvPr id="70" name="Picture Placeholder 4"/>
          <p:cNvSpPr>
            <a:spLocks noGrp="1"/>
          </p:cNvSpPr>
          <p:nvPr>
            <p:ph type="pic" sz="quarter" idx="24"/>
          </p:nvPr>
        </p:nvSpPr>
        <p:spPr>
          <a:xfrm>
            <a:off x="7384236" y="1844327"/>
            <a:ext cx="2045425" cy="1954363"/>
          </a:xfrm>
          <a:prstGeom prst="rect">
            <a:avLst/>
          </a:prstGeom>
        </p:spPr>
        <p:txBody>
          <a:bodyPr/>
          <a:lstStyle>
            <a:lvl1pPr algn="ctr">
              <a:defRPr sz="1200">
                <a:solidFill>
                  <a:schemeClr val="tx2"/>
                </a:solidFill>
              </a:defRPr>
            </a:lvl1pPr>
          </a:lstStyle>
          <a:p>
            <a:endParaRPr lang="en-IN"/>
          </a:p>
        </p:txBody>
      </p:sp>
      <p:sp>
        <p:nvSpPr>
          <p:cNvPr id="71" name="Picture Placeholder 4"/>
          <p:cNvSpPr>
            <a:spLocks noGrp="1"/>
          </p:cNvSpPr>
          <p:nvPr>
            <p:ph type="pic" sz="quarter" idx="25"/>
          </p:nvPr>
        </p:nvSpPr>
        <p:spPr>
          <a:xfrm>
            <a:off x="9687601" y="1844327"/>
            <a:ext cx="2045425" cy="1954363"/>
          </a:xfrm>
          <a:prstGeom prst="rect">
            <a:avLst/>
          </a:prstGeom>
        </p:spPr>
        <p:txBody>
          <a:bodyPr/>
          <a:lstStyle>
            <a:lvl1pPr algn="ctr">
              <a:defRPr sz="1200">
                <a:solidFill>
                  <a:schemeClr val="tx2"/>
                </a:solidFill>
              </a:defRPr>
            </a:lvl1pPr>
          </a:lstStyle>
          <a:p>
            <a:endParaRPr lang="en-IN"/>
          </a:p>
        </p:txBody>
      </p:sp>
      <p:sp>
        <p:nvSpPr>
          <p:cNvPr id="72" name="Text Placeholder 22"/>
          <p:cNvSpPr>
            <a:spLocks noGrp="1"/>
          </p:cNvSpPr>
          <p:nvPr>
            <p:ph type="body" sz="quarter" idx="26" hasCustomPrompt="1"/>
          </p:nvPr>
        </p:nvSpPr>
        <p:spPr>
          <a:xfrm>
            <a:off x="2777485"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3" name="Text Placeholder 22"/>
          <p:cNvSpPr>
            <a:spLocks noGrp="1"/>
          </p:cNvSpPr>
          <p:nvPr>
            <p:ph type="body" sz="quarter" idx="27" hasCustomPrompt="1"/>
          </p:nvPr>
        </p:nvSpPr>
        <p:spPr>
          <a:xfrm>
            <a:off x="2777485"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74" name="Text Placeholder 22"/>
          <p:cNvSpPr>
            <a:spLocks noGrp="1"/>
          </p:cNvSpPr>
          <p:nvPr>
            <p:ph type="body" sz="quarter" idx="28" hasCustomPrompt="1"/>
          </p:nvPr>
        </p:nvSpPr>
        <p:spPr>
          <a:xfrm>
            <a:off x="2777485"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75" name="Text Placeholder 22"/>
          <p:cNvSpPr>
            <a:spLocks noGrp="1"/>
          </p:cNvSpPr>
          <p:nvPr>
            <p:ph type="body" sz="quarter" idx="29" hasCustomPrompt="1"/>
          </p:nvPr>
        </p:nvSpPr>
        <p:spPr>
          <a:xfrm>
            <a:off x="5080851"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6" name="Text Placeholder 22"/>
          <p:cNvSpPr>
            <a:spLocks noGrp="1"/>
          </p:cNvSpPr>
          <p:nvPr>
            <p:ph type="body" sz="quarter" idx="30" hasCustomPrompt="1"/>
          </p:nvPr>
        </p:nvSpPr>
        <p:spPr>
          <a:xfrm>
            <a:off x="5080851"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77" name="Text Placeholder 22"/>
          <p:cNvSpPr>
            <a:spLocks noGrp="1"/>
          </p:cNvSpPr>
          <p:nvPr>
            <p:ph type="body" sz="quarter" idx="31" hasCustomPrompt="1"/>
          </p:nvPr>
        </p:nvSpPr>
        <p:spPr>
          <a:xfrm>
            <a:off x="5080851"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78" name="Text Placeholder 22"/>
          <p:cNvSpPr>
            <a:spLocks noGrp="1"/>
          </p:cNvSpPr>
          <p:nvPr>
            <p:ph type="body" sz="quarter" idx="32" hasCustomPrompt="1"/>
          </p:nvPr>
        </p:nvSpPr>
        <p:spPr>
          <a:xfrm>
            <a:off x="7384216"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79" name="Text Placeholder 22"/>
          <p:cNvSpPr>
            <a:spLocks noGrp="1"/>
          </p:cNvSpPr>
          <p:nvPr>
            <p:ph type="body" sz="quarter" idx="33" hasCustomPrompt="1"/>
          </p:nvPr>
        </p:nvSpPr>
        <p:spPr>
          <a:xfrm>
            <a:off x="7384216"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80" name="Text Placeholder 22"/>
          <p:cNvSpPr>
            <a:spLocks noGrp="1"/>
          </p:cNvSpPr>
          <p:nvPr>
            <p:ph type="body" sz="quarter" idx="34" hasCustomPrompt="1"/>
          </p:nvPr>
        </p:nvSpPr>
        <p:spPr>
          <a:xfrm>
            <a:off x="7384216"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
        <p:nvSpPr>
          <p:cNvPr id="81" name="Text Placeholder 22"/>
          <p:cNvSpPr>
            <a:spLocks noGrp="1"/>
          </p:cNvSpPr>
          <p:nvPr>
            <p:ph type="body" sz="quarter" idx="35" hasCustomPrompt="1"/>
          </p:nvPr>
        </p:nvSpPr>
        <p:spPr>
          <a:xfrm>
            <a:off x="9687583" y="464159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82" name="Text Placeholder 22"/>
          <p:cNvSpPr>
            <a:spLocks noGrp="1"/>
          </p:cNvSpPr>
          <p:nvPr>
            <p:ph type="body" sz="quarter" idx="36" hasCustomPrompt="1"/>
          </p:nvPr>
        </p:nvSpPr>
        <p:spPr>
          <a:xfrm>
            <a:off x="9687583" y="3924012"/>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dirty="0"/>
              <a:t>First last name</a:t>
            </a:r>
          </a:p>
        </p:txBody>
      </p:sp>
      <p:sp>
        <p:nvSpPr>
          <p:cNvPr id="83" name="Text Placeholder 22"/>
          <p:cNvSpPr>
            <a:spLocks noGrp="1"/>
          </p:cNvSpPr>
          <p:nvPr>
            <p:ph type="body" sz="quarter" idx="37" hasCustomPrompt="1"/>
          </p:nvPr>
        </p:nvSpPr>
        <p:spPr>
          <a:xfrm>
            <a:off x="9687583"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a:t>
            </a:r>
          </a:p>
        </p:txBody>
      </p:sp>
    </p:spTree>
    <p:extLst>
      <p:ext uri="{BB962C8B-B14F-4D97-AF65-F5344CB8AC3E}">
        <p14:creationId xmlns:p14="http://schemas.microsoft.com/office/powerpoint/2010/main" val="4132213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Option 2">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Text Placeholder 3"/>
          <p:cNvSpPr>
            <a:spLocks noGrp="1"/>
          </p:cNvSpPr>
          <p:nvPr>
            <p:ph type="body" sz="quarter" idx="10" hasCustomPrompt="1"/>
          </p:nvPr>
        </p:nvSpPr>
        <p:spPr>
          <a:xfrm>
            <a:off x="464595" y="468090"/>
            <a:ext cx="4114800" cy="533400"/>
          </a:xfrm>
          <a:prstGeom prst="rect">
            <a:avLst/>
          </a:prstGeom>
        </p:spPr>
        <p:txBody>
          <a:bodyPr/>
          <a:lstStyle>
            <a:lvl1pPr>
              <a:defRPr sz="3200">
                <a:solidFill>
                  <a:schemeClr val="bg1"/>
                </a:solidFill>
                <a:latin typeface="+mj-lt"/>
              </a:defRPr>
            </a:lvl1pPr>
          </a:lstStyle>
          <a:p>
            <a:r>
              <a:rPr lang="en-US" sz="3200" dirty="0">
                <a:solidFill>
                  <a:schemeClr val="bg1"/>
                </a:solidFill>
              </a:rPr>
              <a:t>Agenda</a:t>
            </a:r>
            <a:r>
              <a:rPr lang="ko-KR" altLang="en-US" sz="3200" dirty="0">
                <a:solidFill>
                  <a:schemeClr val="bg1"/>
                </a:solidFill>
              </a:rPr>
              <a:t> </a:t>
            </a:r>
            <a:r>
              <a:rPr lang="en-US" altLang="ko-KR" sz="3200" dirty="0">
                <a:solidFill>
                  <a:schemeClr val="bg1"/>
                </a:solidFill>
              </a:rPr>
              <a:t>opt 1</a:t>
            </a:r>
            <a:endParaRPr lang="en-US" sz="3200" dirty="0">
              <a:solidFill>
                <a:schemeClr val="bg1"/>
              </a:solidFill>
            </a:endParaRP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7" name="TextBox 2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sp>
        <p:nvSpPr>
          <p:cNvPr id="9" name="Text Placeholder 2"/>
          <p:cNvSpPr>
            <a:spLocks noGrp="1"/>
          </p:cNvSpPr>
          <p:nvPr>
            <p:ph type="body" sz="quarter" idx="11" hasCustomPrompt="1"/>
          </p:nvPr>
        </p:nvSpPr>
        <p:spPr>
          <a:xfrm>
            <a:off x="464595" y="1828800"/>
            <a:ext cx="9067800" cy="4343400"/>
          </a:xfrm>
          <a:prstGeom prst="rect">
            <a:avLst/>
          </a:prstGeom>
        </p:spPr>
        <p:txBody>
          <a:bodyPr/>
          <a:lstStyle>
            <a:lvl1pPr>
              <a:defRPr sz="2000">
                <a:solidFill>
                  <a:schemeClr val="bg1"/>
                </a:solidFill>
              </a:defRPr>
            </a:lvl1pPr>
          </a:lstStyle>
          <a:p>
            <a:pPr lvl="0"/>
            <a:r>
              <a:rPr lang="en-US" dirty="0"/>
              <a:t>Lorem ipsum dolor sit </a:t>
            </a:r>
            <a:r>
              <a:rPr lang="en-US" dirty="0" err="1"/>
              <a:t>amet</a:t>
            </a:r>
            <a:r>
              <a:rPr lang="en-US" dirty="0"/>
              <a:t>					1</a:t>
            </a:r>
          </a:p>
          <a:p>
            <a:pPr lvl="2"/>
            <a:endParaRPr lang="en-US" dirty="0"/>
          </a:p>
          <a:p>
            <a:endParaRPr lang="en-US" dirty="0"/>
          </a:p>
        </p:txBody>
      </p:sp>
    </p:spTree>
    <p:extLst>
      <p:ext uri="{BB962C8B-B14F-4D97-AF65-F5344CB8AC3E}">
        <p14:creationId xmlns:p14="http://schemas.microsoft.com/office/powerpoint/2010/main" val="37118687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stimonial for 1">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139309" y="3417088"/>
            <a:ext cx="1922907"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72000"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818788" y="2729998"/>
            <a:ext cx="801213" cy="166096"/>
          </a:xfrm>
          <a:prstGeom prst="rect">
            <a:avLst/>
          </a:prstGeom>
        </p:spPr>
      </p:pic>
      <p:sp>
        <p:nvSpPr>
          <p:cNvPr id="20" name="Picture Placeholder 4"/>
          <p:cNvSpPr>
            <a:spLocks noGrp="1"/>
          </p:cNvSpPr>
          <p:nvPr userDrawn="1">
            <p:ph type="pic" sz="quarter" idx="17"/>
          </p:nvPr>
        </p:nvSpPr>
        <p:spPr>
          <a:xfrm>
            <a:off x="5595937"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1856811" y="3511552"/>
            <a:ext cx="8487908" cy="1289051"/>
          </a:xfrm>
          <a:prstGeom prst="rect">
            <a:avLst/>
          </a:prstGeom>
        </p:spPr>
        <p:txBody>
          <a:bodyPr/>
          <a:lstStyle>
            <a:lvl1pPr marL="0" indent="0" algn="ctr">
              <a:buClr>
                <a:srgbClr val="FF545F"/>
              </a:buClr>
              <a:buFont typeface="Arial" panose="020B0604020202020204" pitchFamily="34" charset="0"/>
              <a:buNone/>
              <a:defRPr sz="16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26" name="Text Placeholder 22"/>
          <p:cNvSpPr>
            <a:spLocks noGrp="1"/>
          </p:cNvSpPr>
          <p:nvPr userDrawn="1">
            <p:ph type="body" sz="quarter" idx="19" hasCustomPrompt="1"/>
          </p:nvPr>
        </p:nvSpPr>
        <p:spPr>
          <a:xfrm>
            <a:off x="4630369"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630369"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4" name="TextBox 1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5" name="Picture 14"/>
          <p:cNvPicPr>
            <a:picLocks noChangeAspect="1"/>
          </p:cNvPicPr>
          <p:nvPr userDrawn="1"/>
        </p:nvPicPr>
        <p:blipFill>
          <a:blip r:embed="rId4"/>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761941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stimonial for 3">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069125" y="3417088"/>
            <a:ext cx="1922907" cy="1429333"/>
          </a:xfrm>
          <a:prstGeom prst="rect">
            <a:avLst/>
          </a:prstGeom>
        </p:spPr>
      </p:pic>
      <p:pic>
        <p:nvPicPr>
          <p:cNvPr id="9" name="Picture 8"/>
          <p:cNvPicPr>
            <a:picLocks noChangeAspect="1"/>
          </p:cNvPicPr>
          <p:nvPr userDrawn="1"/>
        </p:nvPicPr>
        <p:blipFill>
          <a:blip r:embed="rId2"/>
          <a:stretch>
            <a:fillRect/>
          </a:stretch>
        </p:blipFill>
        <p:spPr>
          <a:xfrm>
            <a:off x="1492029" y="3417088"/>
            <a:ext cx="1922907"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44680"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userDrawn="1">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14" name="Picture 13"/>
          <p:cNvPicPr>
            <a:picLocks noChangeAspect="1"/>
          </p:cNvPicPr>
          <p:nvPr userDrawn="1"/>
        </p:nvPicPr>
        <p:blipFill>
          <a:blip r:embed="rId3">
            <a:duotone>
              <a:prstClr val="black"/>
              <a:schemeClr val="tx2">
                <a:tint val="45000"/>
                <a:satMod val="400000"/>
              </a:schemeClr>
            </a:duotone>
          </a:blip>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duotone>
              <a:prstClr val="black"/>
              <a:schemeClr val="tx2">
                <a:tint val="45000"/>
                <a:satMod val="400000"/>
              </a:schemeClr>
            </a:duotone>
          </a:blip>
          <a:stretch>
            <a:fillRect/>
          </a:stretch>
        </p:blipFill>
        <p:spPr>
          <a:xfrm rot="10800000">
            <a:off x="3138596" y="2729998"/>
            <a:ext cx="801213" cy="166096"/>
          </a:xfrm>
          <a:prstGeom prst="rect">
            <a:avLst/>
          </a:prstGeom>
        </p:spPr>
      </p:pic>
      <p:sp>
        <p:nvSpPr>
          <p:cNvPr id="37" name="Text Placeholder 22"/>
          <p:cNvSpPr>
            <a:spLocks noGrp="1"/>
          </p:cNvSpPr>
          <p:nvPr userDrawn="1">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36" name="Text Placeholder 22"/>
          <p:cNvSpPr>
            <a:spLocks noGrp="1"/>
          </p:cNvSpPr>
          <p:nvPr userDrawn="1">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20" name="Picture Placeholder 4"/>
          <p:cNvSpPr>
            <a:spLocks noGrp="1"/>
          </p:cNvSpPr>
          <p:nvPr userDrawn="1">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userDrawn="1">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33" name="Picture Placeholder 4"/>
          <p:cNvSpPr>
            <a:spLocks noGrp="1"/>
          </p:cNvSpPr>
          <p:nvPr userDrawn="1">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duotone>
              <a:prstClr val="black"/>
              <a:schemeClr val="tx2">
                <a:tint val="45000"/>
                <a:satMod val="400000"/>
              </a:schemeClr>
            </a:duotone>
          </a:blip>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duotone>
              <a:prstClr val="black"/>
              <a:schemeClr val="tx2">
                <a:tint val="45000"/>
                <a:satMod val="400000"/>
              </a:schemeClr>
            </a:duotone>
          </a:blip>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dirty="0"/>
              <a:t>Company name</a:t>
            </a:r>
          </a:p>
        </p:txBody>
      </p:sp>
      <p:sp>
        <p:nvSpPr>
          <p:cNvPr id="42" name="Text Placeholder 22"/>
          <p:cNvSpPr>
            <a:spLocks noGrp="1"/>
          </p:cNvSpPr>
          <p:nvPr userDrawn="1">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pic>
        <p:nvPicPr>
          <p:cNvPr id="44" name="Picture 43"/>
          <p:cNvPicPr>
            <a:picLocks noChangeAspect="1"/>
          </p:cNvPicPr>
          <p:nvPr userDrawn="1"/>
        </p:nvPicPr>
        <p:blipFill>
          <a:blip r:embed="rId2"/>
          <a:stretch>
            <a:fillRect/>
          </a:stretch>
        </p:blipFill>
        <p:spPr>
          <a:xfrm>
            <a:off x="8649521" y="3417088"/>
            <a:ext cx="1922907" cy="1429333"/>
          </a:xfrm>
          <a:prstGeom prst="rect">
            <a:avLst/>
          </a:prstGeom>
        </p:spPr>
      </p:pic>
      <p:sp>
        <p:nvSpPr>
          <p:cNvPr id="38" name="Text Placeholder 22"/>
          <p:cNvSpPr>
            <a:spLocks noGrp="1"/>
          </p:cNvSpPr>
          <p:nvPr userDrawn="1">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8"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29" name="TextBox 28"/>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30" name="Picture 29"/>
          <p:cNvPicPr>
            <a:picLocks noChangeAspect="1"/>
          </p:cNvPicPr>
          <p:nvPr userDrawn="1"/>
        </p:nvPicPr>
        <p:blipFill>
          <a:blip r:embed="rId4"/>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1769621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1">
    <p:spTree>
      <p:nvGrpSpPr>
        <p:cNvPr id="1" name=""/>
        <p:cNvGrpSpPr/>
        <p:nvPr/>
      </p:nvGrpSpPr>
      <p:grpSpPr>
        <a:xfrm>
          <a:off x="0" y="0"/>
          <a:ext cx="0" cy="0"/>
          <a:chOff x="0" y="0"/>
          <a:chExt cx="0" cy="0"/>
        </a:xfrm>
      </p:grpSpPr>
      <p:sp>
        <p:nvSpPr>
          <p:cNvPr id="2" name="Rectangle 1"/>
          <p:cNvSpPr/>
          <p:nvPr userDrawn="1"/>
        </p:nvSpPr>
        <p:spPr>
          <a:xfrm>
            <a:off x="3" y="4"/>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 name="Picture Placeholder 4"/>
          <p:cNvSpPr>
            <a:spLocks noGrp="1"/>
          </p:cNvSpPr>
          <p:nvPr>
            <p:ph type="pic" sz="quarter" idx="13"/>
          </p:nvPr>
        </p:nvSpPr>
        <p:spPr>
          <a:xfrm>
            <a:off x="5595937" y="2308225"/>
            <a:ext cx="1009651"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5009629" y="3429524"/>
            <a:ext cx="2182275" cy="1616933"/>
          </a:xfrm>
          <a:prstGeom prst="rect">
            <a:avLst/>
          </a:prstGeom>
        </p:spPr>
      </p:pic>
      <p:sp>
        <p:nvSpPr>
          <p:cNvPr id="24" name="Text Placeholder 22"/>
          <p:cNvSpPr>
            <a:spLocks noGrp="1"/>
          </p:cNvSpPr>
          <p:nvPr>
            <p:ph type="body" sz="quarter" idx="14" hasCustomPrompt="1"/>
          </p:nvPr>
        </p:nvSpPr>
        <p:spPr>
          <a:xfrm>
            <a:off x="1882817" y="3511552"/>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pic>
        <p:nvPicPr>
          <p:cNvPr id="14" name="Picture 13"/>
          <p:cNvPicPr>
            <a:picLocks noChangeAspect="1"/>
          </p:cNvPicPr>
          <p:nvPr userDrawn="1"/>
        </p:nvPicPr>
        <p:blipFill>
          <a:blip r:embed="rId3"/>
          <a:stretch>
            <a:fillRect/>
          </a:stretch>
        </p:blipFill>
        <p:spPr>
          <a:xfrm>
            <a:off x="4572000"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6818788" y="2729998"/>
            <a:ext cx="801213" cy="166096"/>
          </a:xfrm>
          <a:prstGeom prst="rect">
            <a:avLst/>
          </a:prstGeom>
        </p:spPr>
      </p:pic>
      <p:sp>
        <p:nvSpPr>
          <p:cNvPr id="37" name="Text Placeholder 22"/>
          <p:cNvSpPr>
            <a:spLocks noGrp="1"/>
          </p:cNvSpPr>
          <p:nvPr>
            <p:ph type="body" sz="quarter" idx="16" hasCustomPrompt="1"/>
          </p:nvPr>
        </p:nvSpPr>
        <p:spPr>
          <a:xfrm>
            <a:off x="1882817" y="538716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1882817" y="508638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dirty="0"/>
              <a:t>Name of person</a:t>
            </a:r>
          </a:p>
        </p:txBody>
      </p:sp>
      <p:sp>
        <p:nvSpPr>
          <p:cNvPr id="15"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16" name="TextBox 15"/>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871086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2">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userDrawn="1"/>
        </p:nvPicPr>
        <p:blipFill>
          <a:blip r:embed="rId2"/>
          <a:stretch>
            <a:fillRect/>
          </a:stretch>
        </p:blipFill>
        <p:spPr>
          <a:xfrm>
            <a:off x="5134549" y="3356231"/>
            <a:ext cx="1922907" cy="1429333"/>
          </a:xfrm>
          <a:prstGeom prst="rect">
            <a:avLst/>
          </a:prstGeom>
        </p:spPr>
      </p:pic>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 name="Picture Placeholder 4"/>
          <p:cNvSpPr>
            <a:spLocks noGrp="1"/>
          </p:cNvSpPr>
          <p:nvPr>
            <p:ph type="pic" sz="quarter" idx="13"/>
          </p:nvPr>
        </p:nvSpPr>
        <p:spPr>
          <a:xfrm>
            <a:off x="5591177" y="2308225"/>
            <a:ext cx="1009651"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p:ph type="body" sz="quarter" idx="14" hasCustomPrompt="1"/>
          </p:nvPr>
        </p:nvSpPr>
        <p:spPr>
          <a:xfrm>
            <a:off x="1878053" y="3511552"/>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37" name="Text Placeholder 22"/>
          <p:cNvSpPr>
            <a:spLocks noGrp="1"/>
          </p:cNvSpPr>
          <p:nvPr>
            <p:ph type="body" sz="quarter" idx="16" hasCustomPrompt="1"/>
          </p:nvPr>
        </p:nvSpPr>
        <p:spPr>
          <a:xfrm>
            <a:off x="1878053" y="538716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1878053" y="508638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dirty="0"/>
              <a:t>Name of person</a:t>
            </a:r>
          </a:p>
        </p:txBody>
      </p:sp>
      <p:pic>
        <p:nvPicPr>
          <p:cNvPr id="17" name="Picture 16"/>
          <p:cNvPicPr>
            <a:picLocks noChangeAspect="1"/>
          </p:cNvPicPr>
          <p:nvPr userDrawn="1"/>
        </p:nvPicPr>
        <p:blipFill>
          <a:blip r:embed="rId3"/>
          <a:stretch>
            <a:fillRect/>
          </a:stretch>
        </p:blipFill>
        <p:spPr>
          <a:xfrm>
            <a:off x="4572000" y="2729998"/>
            <a:ext cx="801213" cy="166096"/>
          </a:xfrm>
          <a:prstGeom prst="rect">
            <a:avLst/>
          </a:prstGeom>
        </p:spPr>
      </p:pic>
      <p:pic>
        <p:nvPicPr>
          <p:cNvPr id="18" name="Picture 17"/>
          <p:cNvPicPr>
            <a:picLocks noChangeAspect="1"/>
          </p:cNvPicPr>
          <p:nvPr userDrawn="1"/>
        </p:nvPicPr>
        <p:blipFill>
          <a:blip r:embed="rId3"/>
          <a:stretch>
            <a:fillRect/>
          </a:stretch>
        </p:blipFill>
        <p:spPr>
          <a:xfrm rot="10800000">
            <a:off x="6818788" y="2729998"/>
            <a:ext cx="801213" cy="166096"/>
          </a:xfrm>
          <a:prstGeom prst="rect">
            <a:avLst/>
          </a:prstGeom>
        </p:spPr>
      </p:pic>
      <p:sp>
        <p:nvSpPr>
          <p:cNvPr id="1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14" name="TextBox 1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32588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1">
    <p:spTree>
      <p:nvGrpSpPr>
        <p:cNvPr id="1" name=""/>
        <p:cNvGrpSpPr/>
        <p:nvPr/>
      </p:nvGrpSpPr>
      <p:grpSpPr>
        <a:xfrm>
          <a:off x="0" y="0"/>
          <a:ext cx="0" cy="0"/>
          <a:chOff x="0" y="0"/>
          <a:chExt cx="0" cy="0"/>
        </a:xfrm>
      </p:grpSpPr>
      <p:sp>
        <p:nvSpPr>
          <p:cNvPr id="2" name="Rectangle 1"/>
          <p:cNvSpPr/>
          <p:nvPr userDrawn="1"/>
        </p:nvSpPr>
        <p:spPr>
          <a:xfrm>
            <a:off x="3" y="4"/>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 name="Group 2"/>
          <p:cNvGrpSpPr/>
          <p:nvPr userDrawn="1"/>
        </p:nvGrpSpPr>
        <p:grpSpPr>
          <a:xfrm>
            <a:off x="4544677" y="2730004"/>
            <a:ext cx="2971800" cy="2316429"/>
            <a:chOff x="4234880" y="2729998"/>
            <a:chExt cx="2971800" cy="2316429"/>
          </a:xfrm>
        </p:grpSpPr>
        <p:pic>
          <p:nvPicPr>
            <p:cNvPr id="21" name="Picture 20"/>
            <p:cNvPicPr>
              <a:picLocks noChangeAspect="1"/>
            </p:cNvPicPr>
            <p:nvPr userDrawn="1"/>
          </p:nvPicPr>
          <p:blipFill>
            <a:blip r:embed="rId2"/>
            <a:stretch>
              <a:fillRect/>
            </a:stretch>
          </p:blipFill>
          <p:spPr>
            <a:xfrm>
              <a:off x="4629641" y="3429494"/>
              <a:ext cx="2182275" cy="1616933"/>
            </a:xfrm>
            <a:prstGeom prst="rect">
              <a:avLst/>
            </a:prstGeom>
          </p:spPr>
        </p:pic>
        <p:pic>
          <p:nvPicPr>
            <p:cNvPr id="23" name="Picture 22"/>
            <p:cNvPicPr>
              <a:picLocks noChangeAspect="1"/>
            </p:cNvPicPr>
            <p:nvPr userDrawn="1"/>
          </p:nvPicPr>
          <p:blipFill>
            <a:blip r:embed="rId3"/>
            <a:stretch>
              <a:fillRect/>
            </a:stretch>
          </p:blipFill>
          <p:spPr>
            <a:xfrm>
              <a:off x="42348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405467" y="2729998"/>
              <a:ext cx="801213" cy="166096"/>
            </a:xfrm>
            <a:prstGeom prst="rect">
              <a:avLst/>
            </a:prstGeom>
          </p:spPr>
        </p:pic>
      </p:grpSp>
      <p:sp>
        <p:nvSpPr>
          <p:cNvPr id="5" name="Picture Placeholder 4"/>
          <p:cNvSpPr>
            <a:spLocks noGrp="1"/>
          </p:cNvSpPr>
          <p:nvPr>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1362769" y="3429524"/>
            <a:ext cx="2182275" cy="1616933"/>
          </a:xfrm>
          <a:prstGeom prst="rect">
            <a:avLst/>
          </a:prstGeom>
        </p:spPr>
      </p:pic>
      <p:sp>
        <p:nvSpPr>
          <p:cNvPr id="24" name="Text Placeholder 22"/>
          <p:cNvSpPr>
            <a:spLocks noGrp="1"/>
          </p:cNvSpPr>
          <p:nvPr>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14" name="Picture 13"/>
          <p:cNvPicPr>
            <a:picLocks noChangeAspect="1"/>
          </p:cNvPicPr>
          <p:nvPr userDrawn="1"/>
        </p:nvPicPr>
        <p:blipFill>
          <a:blip r:embed="rId3"/>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6" y="2729998"/>
            <a:ext cx="801213" cy="166096"/>
          </a:xfrm>
          <a:prstGeom prst="rect">
            <a:avLst/>
          </a:prstGeom>
        </p:spPr>
      </p:pic>
      <p:sp>
        <p:nvSpPr>
          <p:cNvPr id="37" name="Text Placeholder 22"/>
          <p:cNvSpPr>
            <a:spLocks noGrp="1"/>
          </p:cNvSpPr>
          <p:nvPr>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20" name="Picture Placeholder 4"/>
          <p:cNvSpPr>
            <a:spLocks noGrp="1"/>
          </p:cNvSpPr>
          <p:nvPr>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27" name="Text Placeholder 22"/>
          <p:cNvSpPr>
            <a:spLocks noGrp="1"/>
          </p:cNvSpPr>
          <p:nvPr>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33" name="Picture Placeholder 4"/>
          <p:cNvSpPr>
            <a:spLocks noGrp="1"/>
          </p:cNvSpPr>
          <p:nvPr>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4" name="Picture 33"/>
          <p:cNvPicPr>
            <a:picLocks noChangeAspect="1"/>
          </p:cNvPicPr>
          <p:nvPr userDrawn="1"/>
        </p:nvPicPr>
        <p:blipFill>
          <a:blip r:embed="rId2"/>
          <a:stretch>
            <a:fillRect/>
          </a:stretch>
        </p:blipFill>
        <p:spPr>
          <a:xfrm>
            <a:off x="8519837" y="3429524"/>
            <a:ext cx="2182275" cy="1616933"/>
          </a:xfrm>
          <a:prstGeom prst="rect">
            <a:avLst/>
          </a:prstGeom>
        </p:spPr>
      </p:pic>
      <p:sp>
        <p:nvSpPr>
          <p:cNvPr id="38" name="Text Placeholder 22"/>
          <p:cNvSpPr>
            <a:spLocks noGrp="1"/>
          </p:cNvSpPr>
          <p:nvPr>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39" name="Picture 38"/>
          <p:cNvPicPr>
            <a:picLocks noChangeAspect="1"/>
          </p:cNvPicPr>
          <p:nvPr userDrawn="1"/>
        </p:nvPicPr>
        <p:blipFill>
          <a:blip r:embed="rId3"/>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42" name="Text Placeholder 22"/>
          <p:cNvSpPr>
            <a:spLocks noGrp="1"/>
          </p:cNvSpPr>
          <p:nvPr>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31"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32" name="TextBox 31"/>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43" name="Picture 4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532687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2">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p:cNvPicPr>
            <a:picLocks noChangeAspect="1"/>
          </p:cNvPicPr>
          <p:nvPr userDrawn="1"/>
        </p:nvPicPr>
        <p:blipFill>
          <a:blip r:embed="rId2"/>
          <a:stretch>
            <a:fillRect/>
          </a:stretch>
        </p:blipFill>
        <p:spPr>
          <a:xfrm>
            <a:off x="5172645" y="3356231"/>
            <a:ext cx="1922907" cy="1429333"/>
          </a:xfrm>
          <a:prstGeom prst="rect">
            <a:avLst/>
          </a:prstGeom>
        </p:spPr>
      </p:pic>
      <p:pic>
        <p:nvPicPr>
          <p:cNvPr id="23" name="Picture 22"/>
          <p:cNvPicPr>
            <a:picLocks noChangeAspect="1"/>
          </p:cNvPicPr>
          <p:nvPr userDrawn="1"/>
        </p:nvPicPr>
        <p:blipFill>
          <a:blip r:embed="rId3"/>
          <a:stretch>
            <a:fillRect/>
          </a:stretch>
        </p:blipFill>
        <p:spPr>
          <a:xfrm>
            <a:off x="45446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pic>
        <p:nvPicPr>
          <p:cNvPr id="14" name="Picture 13"/>
          <p:cNvPicPr>
            <a:picLocks noChangeAspect="1"/>
          </p:cNvPicPr>
          <p:nvPr userDrawn="1"/>
        </p:nvPicPr>
        <p:blipFill>
          <a:blip r:embed="rId3"/>
          <a:stretch>
            <a:fillRect/>
          </a:stretch>
        </p:blipFill>
        <p:spPr>
          <a:xfrm>
            <a:off x="968008"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6" y="2729998"/>
            <a:ext cx="801213" cy="166096"/>
          </a:xfrm>
          <a:prstGeom prst="rect">
            <a:avLst/>
          </a:prstGeom>
        </p:spPr>
      </p:pic>
      <p:sp>
        <p:nvSpPr>
          <p:cNvPr id="37" name="Text Placeholder 22"/>
          <p:cNvSpPr>
            <a:spLocks noGrp="1"/>
          </p:cNvSpPr>
          <p:nvPr userDrawn="1">
            <p:ph type="body" sz="quarter" idx="16" hasCustomPrompt="1"/>
          </p:nvPr>
        </p:nvSpPr>
        <p:spPr>
          <a:xfrm>
            <a:off x="983513"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36" name="Text Placeholder 22"/>
          <p:cNvSpPr>
            <a:spLocks noGrp="1"/>
          </p:cNvSpPr>
          <p:nvPr userDrawn="1">
            <p:ph type="body" sz="quarter" idx="15" hasCustomPrompt="1"/>
          </p:nvPr>
        </p:nvSpPr>
        <p:spPr>
          <a:xfrm>
            <a:off x="983513"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20" name="Picture Placeholder 4"/>
          <p:cNvSpPr>
            <a:spLocks noGrp="1"/>
          </p:cNvSpPr>
          <p:nvPr userDrawn="1">
            <p:ph type="pic" sz="quarter" idx="17"/>
          </p:nvPr>
        </p:nvSpPr>
        <p:spPr>
          <a:xfrm>
            <a:off x="5525753"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5"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6" name="Text Placeholder 22"/>
          <p:cNvSpPr>
            <a:spLocks noGrp="1"/>
          </p:cNvSpPr>
          <p:nvPr userDrawn="1">
            <p:ph type="body" sz="quarter" idx="19" hasCustomPrompt="1"/>
          </p:nvPr>
        </p:nvSpPr>
        <p:spPr>
          <a:xfrm>
            <a:off x="4560185"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27" name="Text Placeholder 22"/>
          <p:cNvSpPr>
            <a:spLocks noGrp="1"/>
          </p:cNvSpPr>
          <p:nvPr userDrawn="1">
            <p:ph type="body" sz="quarter" idx="20" hasCustomPrompt="1"/>
          </p:nvPr>
        </p:nvSpPr>
        <p:spPr>
          <a:xfrm>
            <a:off x="4560185"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33" name="Picture Placeholder 4"/>
          <p:cNvSpPr>
            <a:spLocks noGrp="1"/>
          </p:cNvSpPr>
          <p:nvPr userDrawn="1">
            <p:ph type="pic" sz="quarter" idx="21"/>
          </p:nvPr>
        </p:nvSpPr>
        <p:spPr>
          <a:xfrm>
            <a:off x="9106149" y="2308225"/>
            <a:ext cx="1009651"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stretch>
            <a:fillRect/>
          </a:stretch>
        </p:blipFill>
        <p:spPr>
          <a:xfrm>
            <a:off x="8125076"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1" y="5387169"/>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dirty="0"/>
              <a:t>Company name</a:t>
            </a:r>
          </a:p>
        </p:txBody>
      </p:sp>
      <p:sp>
        <p:nvSpPr>
          <p:cNvPr id="42" name="Text Placeholder 22"/>
          <p:cNvSpPr>
            <a:spLocks noGrp="1"/>
          </p:cNvSpPr>
          <p:nvPr userDrawn="1">
            <p:ph type="body" sz="quarter" idx="24" hasCustomPrompt="1"/>
          </p:nvPr>
        </p:nvSpPr>
        <p:spPr>
          <a:xfrm>
            <a:off x="8140581" y="5086380"/>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dirty="0"/>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dirty="0"/>
              <a:t>Content slide title goes here</a:t>
            </a:r>
            <a:endParaRPr lang="en-US" dirty="0"/>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pic>
        <p:nvPicPr>
          <p:cNvPr id="32" name="Picture 31"/>
          <p:cNvPicPr>
            <a:picLocks noChangeAspect="1"/>
          </p:cNvPicPr>
          <p:nvPr userDrawn="1"/>
        </p:nvPicPr>
        <p:blipFill>
          <a:blip r:embed="rId2"/>
          <a:stretch>
            <a:fillRect/>
          </a:stretch>
        </p:blipFill>
        <p:spPr>
          <a:xfrm>
            <a:off x="8649521" y="3356231"/>
            <a:ext cx="1922907" cy="1429333"/>
          </a:xfrm>
          <a:prstGeom prst="rect">
            <a:avLst/>
          </a:prstGeom>
        </p:spPr>
      </p:pic>
      <p:sp>
        <p:nvSpPr>
          <p:cNvPr id="38" name="Text Placeholder 22"/>
          <p:cNvSpPr>
            <a:spLocks noGrp="1"/>
          </p:cNvSpPr>
          <p:nvPr userDrawn="1">
            <p:ph type="body" sz="quarter" idx="22" hasCustomPrompt="1"/>
          </p:nvPr>
        </p:nvSpPr>
        <p:spPr>
          <a:xfrm>
            <a:off x="8140581"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pic>
        <p:nvPicPr>
          <p:cNvPr id="43" name="Picture 42"/>
          <p:cNvPicPr>
            <a:picLocks noChangeAspect="1"/>
          </p:cNvPicPr>
          <p:nvPr userDrawn="1"/>
        </p:nvPicPr>
        <p:blipFill>
          <a:blip r:embed="rId2"/>
          <a:stretch>
            <a:fillRect/>
          </a:stretch>
        </p:blipFill>
        <p:spPr>
          <a:xfrm>
            <a:off x="1492453" y="3356231"/>
            <a:ext cx="1922907" cy="1429333"/>
          </a:xfrm>
          <a:prstGeom prst="rect">
            <a:avLst/>
          </a:prstGeom>
        </p:spPr>
      </p:pic>
      <p:sp>
        <p:nvSpPr>
          <p:cNvPr id="24" name="Text Placeholder 22"/>
          <p:cNvSpPr>
            <a:spLocks noGrp="1"/>
          </p:cNvSpPr>
          <p:nvPr userDrawn="1">
            <p:ph type="body" sz="quarter" idx="14" hasCustomPrompt="1"/>
          </p:nvPr>
        </p:nvSpPr>
        <p:spPr>
          <a:xfrm>
            <a:off x="983513" y="3511552"/>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28"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29" name="TextBox 28"/>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03384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37757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37" y="4039500"/>
            <a:ext cx="3816697" cy="4487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26"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
        <p:nvSpPr>
          <p:cNvPr id="27"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Tree>
    <p:extLst>
      <p:ext uri="{BB962C8B-B14F-4D97-AF65-F5344CB8AC3E}">
        <p14:creationId xmlns:p14="http://schemas.microsoft.com/office/powerpoint/2010/main" val="3748418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3775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37" y="4039500"/>
            <a:ext cx="3816697" cy="4487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R="0" lvl="0" indent="0"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chemeClr val="bg1"/>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12"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
        <p:nvSpPr>
          <p:cNvPr id="13"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p:txBody>
      </p:sp>
    </p:spTree>
    <p:extLst>
      <p:ext uri="{BB962C8B-B14F-4D97-AF65-F5344CB8AC3E}">
        <p14:creationId xmlns:p14="http://schemas.microsoft.com/office/powerpoint/2010/main" val="4022095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8" name="Rectangle 7"/>
          <p:cNvSpPr/>
          <p:nvPr userDrawn="1"/>
        </p:nvSpPr>
        <p:spPr>
          <a:xfrm>
            <a:off x="5994419" y="2362230"/>
            <a:ext cx="5738607" cy="123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64" y="2362230"/>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10" name="Triangle 3"/>
          <p:cNvSpPr/>
          <p:nvPr userDrawn="1"/>
        </p:nvSpPr>
        <p:spPr>
          <a:xfrm rot="5400000">
            <a:off x="5595270" y="2754668"/>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p:cNvSpPr/>
          <p:nvPr userDrawn="1"/>
        </p:nvSpPr>
        <p:spPr>
          <a:xfrm>
            <a:off x="5994419" y="3644324"/>
            <a:ext cx="573860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12" name="Rectangle 11"/>
          <p:cNvSpPr/>
          <p:nvPr userDrawn="1"/>
        </p:nvSpPr>
        <p:spPr>
          <a:xfrm>
            <a:off x="460764" y="3644324"/>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13" name="Rectangle 12"/>
          <p:cNvSpPr/>
          <p:nvPr userDrawn="1"/>
        </p:nvSpPr>
        <p:spPr>
          <a:xfrm>
            <a:off x="5994419" y="4925979"/>
            <a:ext cx="573860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FROM</a:t>
            </a:r>
          </a:p>
        </p:txBody>
      </p:sp>
      <p:sp>
        <p:nvSpPr>
          <p:cNvPr id="21" name="Text Placeholder 22"/>
          <p:cNvSpPr>
            <a:spLocks noGrp="1"/>
          </p:cNvSpPr>
          <p:nvPr>
            <p:ph type="body" sz="quarter" idx="14" hasCustomPrompt="1"/>
          </p:nvPr>
        </p:nvSpPr>
        <p:spPr>
          <a:xfrm>
            <a:off x="5994419"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dirty="0"/>
              <a:t>TO</a:t>
            </a:r>
          </a:p>
        </p:txBody>
      </p:sp>
      <p:sp>
        <p:nvSpPr>
          <p:cNvPr id="22" name="Triangle 3"/>
          <p:cNvSpPr/>
          <p:nvPr userDrawn="1"/>
        </p:nvSpPr>
        <p:spPr>
          <a:xfrm rot="5400000">
            <a:off x="5595270" y="4045269"/>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Triangle 3"/>
          <p:cNvSpPr/>
          <p:nvPr userDrawn="1"/>
        </p:nvSpPr>
        <p:spPr>
          <a:xfrm rot="5400000">
            <a:off x="5595270" y="5318417"/>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Text Placeholder 5"/>
          <p:cNvSpPr>
            <a:spLocks noGrp="1"/>
          </p:cNvSpPr>
          <p:nvPr>
            <p:ph type="body" sz="quarter" idx="18" hasCustomPrompt="1"/>
          </p:nvPr>
        </p:nvSpPr>
        <p:spPr>
          <a:xfrm>
            <a:off x="6781800" y="2674219"/>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29" name="Text Placeholder 5"/>
          <p:cNvSpPr>
            <a:spLocks noGrp="1"/>
          </p:cNvSpPr>
          <p:nvPr>
            <p:ph type="body" sz="quarter" idx="19" hasCustomPrompt="1"/>
          </p:nvPr>
        </p:nvSpPr>
        <p:spPr>
          <a:xfrm>
            <a:off x="6781800" y="3953834"/>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0" name="Text Placeholder 5"/>
          <p:cNvSpPr>
            <a:spLocks noGrp="1"/>
          </p:cNvSpPr>
          <p:nvPr>
            <p:ph type="body" sz="quarter" idx="20" hasCustomPrompt="1"/>
          </p:nvPr>
        </p:nvSpPr>
        <p:spPr>
          <a:xfrm>
            <a:off x="6781800" y="5237968"/>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1" name="Text Placeholder 30"/>
          <p:cNvSpPr>
            <a:spLocks noGrp="1"/>
          </p:cNvSpPr>
          <p:nvPr>
            <p:ph type="body" sz="quarter" idx="21" hasCustomPrompt="1"/>
          </p:nvPr>
        </p:nvSpPr>
        <p:spPr>
          <a:xfrm>
            <a:off x="801872" y="2674219"/>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2" name="Rectangle 31"/>
          <p:cNvSpPr/>
          <p:nvPr userDrawn="1"/>
        </p:nvSpPr>
        <p:spPr>
          <a:xfrm>
            <a:off x="460764" y="4925979"/>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73261"/>
              </a:solidFill>
              <a:effectLst/>
              <a:uLnTx/>
              <a:uFillTx/>
              <a:latin typeface="Georgia" charset="0"/>
              <a:ea typeface="Georgia" charset="0"/>
              <a:cs typeface="Georgia" charset="0"/>
            </a:endParaRPr>
          </a:p>
        </p:txBody>
      </p:sp>
      <p:sp>
        <p:nvSpPr>
          <p:cNvPr id="33" name="Text Placeholder 30"/>
          <p:cNvSpPr>
            <a:spLocks noGrp="1"/>
          </p:cNvSpPr>
          <p:nvPr>
            <p:ph type="body" sz="quarter" idx="22" hasCustomPrompt="1"/>
          </p:nvPr>
        </p:nvSpPr>
        <p:spPr>
          <a:xfrm>
            <a:off x="801872" y="395152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
        <p:nvSpPr>
          <p:cNvPr id="34" name="Text Placeholder 30"/>
          <p:cNvSpPr>
            <a:spLocks noGrp="1"/>
          </p:cNvSpPr>
          <p:nvPr>
            <p:ph type="body" sz="quarter" idx="23" hasCustomPrompt="1"/>
          </p:nvPr>
        </p:nvSpPr>
        <p:spPr>
          <a:xfrm>
            <a:off x="801872" y="523796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IN" dirty="0"/>
          </a:p>
        </p:txBody>
      </p:sp>
    </p:spTree>
    <p:extLst>
      <p:ext uri="{BB962C8B-B14F-4D97-AF65-F5344CB8AC3E}">
        <p14:creationId xmlns:p14="http://schemas.microsoft.com/office/powerpoint/2010/main" val="2007060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4" name="Rectangle 23"/>
          <p:cNvSpPr/>
          <p:nvPr userDrawn="1"/>
        </p:nvSpPr>
        <p:spPr>
          <a:xfrm>
            <a:off x="4097869" y="1928190"/>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1928190"/>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1" y="1928190"/>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12" y="1928190"/>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8" name="Rectangle 27"/>
          <p:cNvSpPr/>
          <p:nvPr userDrawn="1"/>
        </p:nvSpPr>
        <p:spPr>
          <a:xfrm>
            <a:off x="4097869" y="3356039"/>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356039"/>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1" y="3356039"/>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12" y="3356039"/>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2" name="Rectangle 31"/>
          <p:cNvSpPr/>
          <p:nvPr userDrawn="1"/>
        </p:nvSpPr>
        <p:spPr>
          <a:xfrm>
            <a:off x="4097869" y="4783948"/>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783948"/>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1" y="4783948"/>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12" y="4783948"/>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4" name="Text Placeholder 3"/>
          <p:cNvSpPr>
            <a:spLocks noGrp="1"/>
          </p:cNvSpPr>
          <p:nvPr>
            <p:ph type="body" sz="quarter" idx="13" hasCustomPrompt="1"/>
          </p:nvPr>
        </p:nvSpPr>
        <p:spPr>
          <a:xfrm>
            <a:off x="457201" y="2256784"/>
            <a:ext cx="619763" cy="571440"/>
          </a:xfrm>
          <a:prstGeom prst="rect">
            <a:avLst/>
          </a:prstGeom>
        </p:spPr>
        <p:txBody>
          <a:bodyPr anchor="ctr"/>
          <a:lstStyle>
            <a:lvl1pPr algn="ctr">
              <a:defRPr sz="5400">
                <a:solidFill>
                  <a:schemeClr val="bg1"/>
                </a:solidFill>
              </a:defRPr>
            </a:lvl1pPr>
          </a:lstStyle>
          <a:p>
            <a:pPr lvl="0"/>
            <a:r>
              <a:rPr lang="en-US" dirty="0"/>
              <a:t>1</a:t>
            </a:r>
            <a:endParaRPr lang="en-IN" dirty="0"/>
          </a:p>
        </p:txBody>
      </p:sp>
      <p:sp>
        <p:nvSpPr>
          <p:cNvPr id="36" name="Text Placeholder 3"/>
          <p:cNvSpPr>
            <a:spLocks noGrp="1"/>
          </p:cNvSpPr>
          <p:nvPr>
            <p:ph type="body" sz="quarter" idx="14" hasCustomPrompt="1"/>
          </p:nvPr>
        </p:nvSpPr>
        <p:spPr>
          <a:xfrm>
            <a:off x="457212" y="3691640"/>
            <a:ext cx="609599" cy="569421"/>
          </a:xfrm>
          <a:prstGeom prst="rect">
            <a:avLst/>
          </a:prstGeom>
        </p:spPr>
        <p:txBody>
          <a:bodyPr anchor="ctr"/>
          <a:lstStyle>
            <a:lvl1pPr algn="ctr">
              <a:defRPr sz="5400">
                <a:solidFill>
                  <a:schemeClr val="bg1"/>
                </a:solidFill>
              </a:defRPr>
            </a:lvl1pPr>
          </a:lstStyle>
          <a:p>
            <a:pPr lvl="0"/>
            <a:r>
              <a:rPr lang="en-US" dirty="0"/>
              <a:t>2</a:t>
            </a:r>
            <a:endParaRPr lang="en-IN" dirty="0"/>
          </a:p>
        </p:txBody>
      </p:sp>
      <p:sp>
        <p:nvSpPr>
          <p:cNvPr id="37" name="Text Placeholder 3"/>
          <p:cNvSpPr>
            <a:spLocks noGrp="1"/>
          </p:cNvSpPr>
          <p:nvPr>
            <p:ph type="body" sz="quarter" idx="15" hasCustomPrompt="1"/>
          </p:nvPr>
        </p:nvSpPr>
        <p:spPr>
          <a:xfrm>
            <a:off x="457212" y="4901745"/>
            <a:ext cx="609599" cy="905014"/>
          </a:xfrm>
          <a:prstGeom prst="rect">
            <a:avLst/>
          </a:prstGeom>
        </p:spPr>
        <p:txBody>
          <a:bodyPr anchor="ctr"/>
          <a:lstStyle>
            <a:lvl1pPr algn="ctr">
              <a:lnSpc>
                <a:spcPts val="6480"/>
              </a:lnSpc>
              <a:defRPr sz="5400">
                <a:solidFill>
                  <a:schemeClr val="bg1"/>
                </a:solidFill>
              </a:defRPr>
            </a:lvl1pPr>
          </a:lstStyle>
          <a:p>
            <a:pPr lvl="0"/>
            <a:r>
              <a:rPr lang="en-US" dirty="0"/>
              <a:t>3</a:t>
            </a:r>
            <a:endParaRPr lang="en-IN" dirty="0"/>
          </a:p>
        </p:txBody>
      </p:sp>
      <p:sp>
        <p:nvSpPr>
          <p:cNvPr id="38" name="Text Placeholder 5"/>
          <p:cNvSpPr>
            <a:spLocks noGrp="1"/>
          </p:cNvSpPr>
          <p:nvPr>
            <p:ph type="body" sz="quarter" idx="18" hasCustomPrompt="1"/>
          </p:nvPr>
        </p:nvSpPr>
        <p:spPr>
          <a:xfrm>
            <a:off x="1219200" y="2256813"/>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39" name="Text Placeholder 5"/>
          <p:cNvSpPr>
            <a:spLocks noGrp="1"/>
          </p:cNvSpPr>
          <p:nvPr>
            <p:ph type="body" sz="quarter" idx="19" hasCustomPrompt="1"/>
          </p:nvPr>
        </p:nvSpPr>
        <p:spPr>
          <a:xfrm>
            <a:off x="1219200" y="3684662"/>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40" name="Text Placeholder 5"/>
          <p:cNvSpPr>
            <a:spLocks noGrp="1"/>
          </p:cNvSpPr>
          <p:nvPr>
            <p:ph type="body" sz="quarter" idx="20" hasCustomPrompt="1"/>
          </p:nvPr>
        </p:nvSpPr>
        <p:spPr>
          <a:xfrm>
            <a:off x="1219200" y="5112571"/>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41" name="Text Placeholder 5"/>
          <p:cNvSpPr>
            <a:spLocks noGrp="1"/>
          </p:cNvSpPr>
          <p:nvPr>
            <p:ph type="body" sz="quarter" idx="21" hasCustomPrompt="1"/>
          </p:nvPr>
        </p:nvSpPr>
        <p:spPr>
          <a:xfrm>
            <a:off x="4796546" y="2256813"/>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42" name="Text Placeholder 5"/>
          <p:cNvSpPr>
            <a:spLocks noGrp="1"/>
          </p:cNvSpPr>
          <p:nvPr>
            <p:ph type="body" sz="quarter" idx="22" hasCustomPrompt="1"/>
          </p:nvPr>
        </p:nvSpPr>
        <p:spPr>
          <a:xfrm>
            <a:off x="4796546" y="3684662"/>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43" name="Text Placeholder 5"/>
          <p:cNvSpPr>
            <a:spLocks noGrp="1"/>
          </p:cNvSpPr>
          <p:nvPr>
            <p:ph type="body" sz="quarter" idx="23" hasCustomPrompt="1"/>
          </p:nvPr>
        </p:nvSpPr>
        <p:spPr>
          <a:xfrm>
            <a:off x="4796546" y="511785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Tree>
    <p:extLst>
      <p:ext uri="{BB962C8B-B14F-4D97-AF65-F5344CB8AC3E}">
        <p14:creationId xmlns:p14="http://schemas.microsoft.com/office/powerpoint/2010/main" val="1585556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Option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5" y="4"/>
            <a:ext cx="12188951" cy="6857999"/>
          </a:xfrm>
          <a:prstGeom prst="rect">
            <a:avLst/>
          </a:prstGeom>
        </p:spPr>
      </p:pic>
      <p:pic>
        <p:nvPicPr>
          <p:cNvPr id="26" name="Picture 25"/>
          <p:cNvPicPr>
            <a:picLocks noChangeAspect="1"/>
          </p:cNvPicPr>
          <p:nvPr userDrawn="1"/>
        </p:nvPicPr>
        <p:blipFill>
          <a:blip r:embed="rId3"/>
          <a:stretch>
            <a:fillRect/>
          </a:stretch>
        </p:blipFill>
        <p:spPr>
          <a:xfrm>
            <a:off x="10893035" y="6462161"/>
            <a:ext cx="839972" cy="309081"/>
          </a:xfrm>
          <a:prstGeom prst="rect">
            <a:avLst/>
          </a:prstGeom>
        </p:spPr>
      </p:pic>
      <p:sp>
        <p:nvSpPr>
          <p:cNvPr id="29" name="Text Placeholder 28"/>
          <p:cNvSpPr>
            <a:spLocks noGrp="1"/>
          </p:cNvSpPr>
          <p:nvPr>
            <p:ph type="body" sz="quarter" idx="10" hasCustomPrompt="1"/>
          </p:nvPr>
        </p:nvSpPr>
        <p:spPr>
          <a:xfrm>
            <a:off x="464595" y="468090"/>
            <a:ext cx="3276600" cy="609600"/>
          </a:xfrm>
          <a:prstGeom prst="rect">
            <a:avLst/>
          </a:prstGeom>
        </p:spPr>
        <p:txBody>
          <a:bodyPr/>
          <a:lstStyle>
            <a:lvl1pPr>
              <a:defRPr sz="3200">
                <a:solidFill>
                  <a:schemeClr val="accent6"/>
                </a:solidFill>
              </a:defRPr>
            </a:lvl1pPr>
          </a:lstStyle>
          <a:p>
            <a:pPr lvl="0"/>
            <a:r>
              <a:rPr lang="en-US" dirty="0"/>
              <a:t>Agenda opt 3</a:t>
            </a:r>
            <a:endParaRPr lang="en-IN" dirty="0"/>
          </a:p>
        </p:txBody>
      </p:sp>
      <p:sp>
        <p:nvSpPr>
          <p:cNvPr id="32" name="Text Placeholder 31"/>
          <p:cNvSpPr>
            <a:spLocks noGrp="1"/>
          </p:cNvSpPr>
          <p:nvPr>
            <p:ph type="body" sz="quarter" idx="11" hasCustomPrompt="1"/>
          </p:nvPr>
        </p:nvSpPr>
        <p:spPr>
          <a:xfrm>
            <a:off x="464593" y="1828800"/>
            <a:ext cx="10283435" cy="3429000"/>
          </a:xfrm>
          <a:prstGeom prst="rect">
            <a:avLst/>
          </a:prstGeom>
        </p:spPr>
        <p:txBody>
          <a:bodyPr/>
          <a:lstStyle>
            <a:lvl1pPr>
              <a:defRPr sz="2000">
                <a:solidFill>
                  <a:schemeClr val="accent6"/>
                </a:solidFill>
              </a:defRPr>
            </a:lvl1pPr>
            <a:lvl2pPr>
              <a:defRPr sz="1800">
                <a:solidFill>
                  <a:srgbClr val="073262"/>
                </a:solidFill>
              </a:defRPr>
            </a:lvl2pPr>
            <a:lvl3pPr>
              <a:defRPr sz="1600">
                <a:solidFill>
                  <a:schemeClr val="tx2"/>
                </a:solidFill>
              </a:defRPr>
            </a:lvl3pPr>
            <a:lvl4pPr>
              <a:defRPr sz="2000">
                <a:solidFill>
                  <a:schemeClr val="tx2"/>
                </a:solidFill>
              </a:defRPr>
            </a:lvl4pPr>
            <a:lvl5pPr>
              <a:defRPr sz="2000">
                <a:solidFill>
                  <a:schemeClr val="tx2"/>
                </a:solidFill>
              </a:defRPr>
            </a:lvl5pPr>
          </a:lstStyle>
          <a:p>
            <a:pPr lvl="0"/>
            <a:r>
              <a:rPr lang="en-US" dirty="0"/>
              <a:t>Lorem ipsum dolor sit </a:t>
            </a:r>
            <a:r>
              <a:rPr lang="en-US" dirty="0" err="1"/>
              <a:t>amet</a:t>
            </a:r>
            <a:r>
              <a:rPr lang="en-US" dirty="0"/>
              <a:t>					1</a:t>
            </a:r>
          </a:p>
          <a:p>
            <a:pPr lvl="2"/>
            <a:endParaRPr lang="en-US" dirty="0"/>
          </a:p>
        </p:txBody>
      </p:sp>
      <p:sp>
        <p:nvSpPr>
          <p:cNvPr id="41"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42" name="TextBox 41"/>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spTree>
    <p:extLst>
      <p:ext uri="{BB962C8B-B14F-4D97-AF65-F5344CB8AC3E}">
        <p14:creationId xmlns:p14="http://schemas.microsoft.com/office/powerpoint/2010/main" val="31459247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3">
    <p:spTree>
      <p:nvGrpSpPr>
        <p:cNvPr id="1" name=""/>
        <p:cNvGrpSpPr/>
        <p:nvPr/>
      </p:nvGrpSpPr>
      <p:grpSpPr>
        <a:xfrm>
          <a:off x="0" y="0"/>
          <a:ext cx="0" cy="0"/>
          <a:chOff x="0" y="0"/>
          <a:chExt cx="0" cy="0"/>
        </a:xfrm>
      </p:grpSpPr>
      <p:sp>
        <p:nvSpPr>
          <p:cNvPr id="4" name="Rectangle 3"/>
          <p:cNvSpPr/>
          <p:nvPr userDrawn="1"/>
        </p:nvSpPr>
        <p:spPr>
          <a:xfrm>
            <a:off x="457219" y="1945849"/>
            <a:ext cx="11275807"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8" name="Rectangle 27"/>
          <p:cNvSpPr/>
          <p:nvPr userDrawn="1"/>
        </p:nvSpPr>
        <p:spPr>
          <a:xfrm>
            <a:off x="457220" y="2559541"/>
            <a:ext cx="3522121"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174111"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464595" y="2559542"/>
            <a:ext cx="3095876"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19" y="1945849"/>
            <a:ext cx="11275807" cy="571440"/>
          </a:xfrm>
          <a:prstGeom prst="rect">
            <a:avLst/>
          </a:prstGeom>
        </p:spPr>
        <p:txBody>
          <a:bodyPr anchor="ctr"/>
          <a:lstStyle>
            <a:lvl1pPr algn="ctr">
              <a:defRPr sz="20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IN" dirty="0"/>
          </a:p>
        </p:txBody>
      </p:sp>
      <p:sp>
        <p:nvSpPr>
          <p:cNvPr id="55" name="Text Placeholder 5"/>
          <p:cNvSpPr>
            <a:spLocks noGrp="1"/>
          </p:cNvSpPr>
          <p:nvPr userDrawn="1">
            <p:ph type="body" sz="quarter" idx="18" hasCustomPrompt="1"/>
          </p:nvPr>
        </p:nvSpPr>
        <p:spPr>
          <a:xfrm>
            <a:off x="609600"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6" name="Text Placeholder 5"/>
          <p:cNvSpPr>
            <a:spLocks noGrp="1"/>
          </p:cNvSpPr>
          <p:nvPr userDrawn="1">
            <p:ph type="body" sz="quarter" idx="21" hasCustomPrompt="1"/>
          </p:nvPr>
        </p:nvSpPr>
        <p:spPr>
          <a:xfrm>
            <a:off x="609600"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
        <p:nvSpPr>
          <p:cNvPr id="79" name="Rectangle 78"/>
          <p:cNvSpPr/>
          <p:nvPr userDrawn="1"/>
        </p:nvSpPr>
        <p:spPr>
          <a:xfrm>
            <a:off x="8210885" y="2559541"/>
            <a:ext cx="3522123"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80" name="Parallelogram 79"/>
          <p:cNvSpPr/>
          <p:nvPr userDrawn="1"/>
        </p:nvSpPr>
        <p:spPr>
          <a:xfrm>
            <a:off x="10927795"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ectangle 80"/>
          <p:cNvSpPr/>
          <p:nvPr userDrawn="1"/>
        </p:nvSpPr>
        <p:spPr>
          <a:xfrm>
            <a:off x="8218283" y="2559542"/>
            <a:ext cx="3095876"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82" name="Text Placeholder 5"/>
          <p:cNvSpPr>
            <a:spLocks noGrp="1"/>
          </p:cNvSpPr>
          <p:nvPr>
            <p:ph type="body" sz="quarter" idx="22" hasCustomPrompt="1"/>
          </p:nvPr>
        </p:nvSpPr>
        <p:spPr>
          <a:xfrm>
            <a:off x="8363287"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83" name="Text Placeholder 5"/>
          <p:cNvSpPr>
            <a:spLocks noGrp="1"/>
          </p:cNvSpPr>
          <p:nvPr>
            <p:ph type="body" sz="quarter" idx="23" hasCustomPrompt="1"/>
          </p:nvPr>
        </p:nvSpPr>
        <p:spPr>
          <a:xfrm>
            <a:off x="8363287"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
        <p:nvSpPr>
          <p:cNvPr id="84" name="Rectangle 83"/>
          <p:cNvSpPr/>
          <p:nvPr userDrawn="1"/>
        </p:nvSpPr>
        <p:spPr>
          <a:xfrm>
            <a:off x="4334041" y="2559541"/>
            <a:ext cx="3522123"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85" name="Parallelogram 84"/>
          <p:cNvSpPr/>
          <p:nvPr userDrawn="1"/>
        </p:nvSpPr>
        <p:spPr>
          <a:xfrm>
            <a:off x="705095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Rectangle 85"/>
          <p:cNvSpPr/>
          <p:nvPr userDrawn="1"/>
        </p:nvSpPr>
        <p:spPr>
          <a:xfrm>
            <a:off x="4341439" y="2559542"/>
            <a:ext cx="3095876"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87" name="Text Placeholder 5"/>
          <p:cNvSpPr>
            <a:spLocks noGrp="1"/>
          </p:cNvSpPr>
          <p:nvPr>
            <p:ph type="body" sz="quarter" idx="24" hasCustomPrompt="1"/>
          </p:nvPr>
        </p:nvSpPr>
        <p:spPr>
          <a:xfrm>
            <a:off x="4486444" y="267160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88" name="Text Placeholder 5"/>
          <p:cNvSpPr>
            <a:spLocks noGrp="1"/>
          </p:cNvSpPr>
          <p:nvPr>
            <p:ph type="body" sz="quarter" idx="25" hasCustomPrompt="1"/>
          </p:nvPr>
        </p:nvSpPr>
        <p:spPr>
          <a:xfrm>
            <a:off x="4486444"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endParaRPr lang="en-US" dirty="0"/>
          </a:p>
        </p:txBody>
      </p:sp>
    </p:spTree>
    <p:extLst>
      <p:ext uri="{BB962C8B-B14F-4D97-AF65-F5344CB8AC3E}">
        <p14:creationId xmlns:p14="http://schemas.microsoft.com/office/powerpoint/2010/main" val="1237618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laceholder for 4">
    <p:spTree>
      <p:nvGrpSpPr>
        <p:cNvPr id="1" name=""/>
        <p:cNvGrpSpPr/>
        <p:nvPr/>
      </p:nvGrpSpPr>
      <p:grpSpPr>
        <a:xfrm>
          <a:off x="0" y="0"/>
          <a:ext cx="0" cy="0"/>
          <a:chOff x="0" y="0"/>
          <a:chExt cx="0" cy="0"/>
        </a:xfrm>
      </p:grpSpPr>
      <p:sp>
        <p:nvSpPr>
          <p:cNvPr id="4" name="Rectangle 3"/>
          <p:cNvSpPr/>
          <p:nvPr userDrawn="1"/>
        </p:nvSpPr>
        <p:spPr>
          <a:xfrm>
            <a:off x="457219" y="1945849"/>
            <a:ext cx="11275807"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28" name="Rectangle 27"/>
          <p:cNvSpPr/>
          <p:nvPr userDrawn="1"/>
        </p:nvSpPr>
        <p:spPr>
          <a:xfrm>
            <a:off x="457201"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0" name="Rectangle 29"/>
          <p:cNvSpPr/>
          <p:nvPr userDrawn="1"/>
        </p:nvSpPr>
        <p:spPr>
          <a:xfrm>
            <a:off x="464596" y="2559542"/>
            <a:ext cx="2330480"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19" y="1945849"/>
            <a:ext cx="11275807" cy="571440"/>
          </a:xfrm>
          <a:prstGeom prst="rect">
            <a:avLst/>
          </a:prstGeom>
        </p:spPr>
        <p:txBody>
          <a:bodyPr anchor="ctr"/>
          <a:lstStyle>
            <a:lvl1pPr algn="ctr">
              <a:defRPr sz="20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endParaRPr lang="en-IN" dirty="0"/>
          </a:p>
        </p:txBody>
      </p:sp>
      <p:sp>
        <p:nvSpPr>
          <p:cNvPr id="56" name="Text Placeholder 5"/>
          <p:cNvSpPr>
            <a:spLocks noGrp="1"/>
          </p:cNvSpPr>
          <p:nvPr userDrawn="1">
            <p:ph type="body" sz="quarter" idx="21" hasCustomPrompt="1"/>
          </p:nvPr>
        </p:nvSpPr>
        <p:spPr>
          <a:xfrm>
            <a:off x="609621"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24" name="Parallelogram 23"/>
          <p:cNvSpPr/>
          <p:nvPr userDrawn="1"/>
        </p:nvSpPr>
        <p:spPr>
          <a:xfrm>
            <a:off x="2392471"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Text Placeholder 5"/>
          <p:cNvSpPr>
            <a:spLocks noGrp="1"/>
          </p:cNvSpPr>
          <p:nvPr userDrawn="1">
            <p:ph type="body" sz="quarter" idx="18" hasCustomPrompt="1"/>
          </p:nvPr>
        </p:nvSpPr>
        <p:spPr>
          <a:xfrm>
            <a:off x="609621"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61" name="Rectangle 60"/>
          <p:cNvSpPr/>
          <p:nvPr userDrawn="1"/>
        </p:nvSpPr>
        <p:spPr>
          <a:xfrm>
            <a:off x="3302309"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2" name="Rectangle 61"/>
          <p:cNvSpPr/>
          <p:nvPr userDrawn="1"/>
        </p:nvSpPr>
        <p:spPr>
          <a:xfrm>
            <a:off x="6147417"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3" name="Rectangle 62"/>
          <p:cNvSpPr/>
          <p:nvPr userDrawn="1"/>
        </p:nvSpPr>
        <p:spPr>
          <a:xfrm>
            <a:off x="8992525"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64" name="Rectangle 63"/>
          <p:cNvSpPr/>
          <p:nvPr userDrawn="1"/>
        </p:nvSpPr>
        <p:spPr>
          <a:xfrm>
            <a:off x="3302307" y="2559542"/>
            <a:ext cx="2330480"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65" name="Text Placeholder 5"/>
          <p:cNvSpPr>
            <a:spLocks noGrp="1"/>
          </p:cNvSpPr>
          <p:nvPr>
            <p:ph type="body" sz="quarter" idx="22" hasCustomPrompt="1"/>
          </p:nvPr>
        </p:nvSpPr>
        <p:spPr>
          <a:xfrm>
            <a:off x="3447332"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66" name="Parallelogram 65"/>
          <p:cNvSpPr/>
          <p:nvPr userDrawn="1"/>
        </p:nvSpPr>
        <p:spPr>
          <a:xfrm>
            <a:off x="5230183"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Text Placeholder 5"/>
          <p:cNvSpPr>
            <a:spLocks noGrp="1"/>
          </p:cNvSpPr>
          <p:nvPr>
            <p:ph type="body" sz="quarter" idx="23" hasCustomPrompt="1"/>
          </p:nvPr>
        </p:nvSpPr>
        <p:spPr>
          <a:xfrm>
            <a:off x="3447332"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68" name="Rectangle 67"/>
          <p:cNvSpPr/>
          <p:nvPr userDrawn="1"/>
        </p:nvSpPr>
        <p:spPr>
          <a:xfrm>
            <a:off x="6140019" y="2559542"/>
            <a:ext cx="2330480"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69" name="Text Placeholder 5"/>
          <p:cNvSpPr>
            <a:spLocks noGrp="1"/>
          </p:cNvSpPr>
          <p:nvPr>
            <p:ph type="body" sz="quarter" idx="24" hasCustomPrompt="1"/>
          </p:nvPr>
        </p:nvSpPr>
        <p:spPr>
          <a:xfrm>
            <a:off x="6285044"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70" name="Parallelogram 69"/>
          <p:cNvSpPr/>
          <p:nvPr userDrawn="1"/>
        </p:nvSpPr>
        <p:spPr>
          <a:xfrm>
            <a:off x="8067895"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Text Placeholder 5"/>
          <p:cNvSpPr>
            <a:spLocks noGrp="1"/>
          </p:cNvSpPr>
          <p:nvPr>
            <p:ph type="body" sz="quarter" idx="25" hasCustomPrompt="1"/>
          </p:nvPr>
        </p:nvSpPr>
        <p:spPr>
          <a:xfrm>
            <a:off x="6285044"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
        <p:nvSpPr>
          <p:cNvPr id="72" name="Rectangle 71"/>
          <p:cNvSpPr/>
          <p:nvPr userDrawn="1"/>
        </p:nvSpPr>
        <p:spPr>
          <a:xfrm>
            <a:off x="9002048" y="2559542"/>
            <a:ext cx="2330480" cy="8004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73" name="Text Placeholder 5"/>
          <p:cNvSpPr>
            <a:spLocks noGrp="1"/>
          </p:cNvSpPr>
          <p:nvPr>
            <p:ph type="body" sz="quarter" idx="26" hasCustomPrompt="1"/>
          </p:nvPr>
        </p:nvSpPr>
        <p:spPr>
          <a:xfrm>
            <a:off x="9147073"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a:t>
            </a:r>
            <a:r>
              <a:rPr lang="en-US" dirty="0"/>
              <a:t>.</a:t>
            </a:r>
          </a:p>
        </p:txBody>
      </p:sp>
      <p:sp>
        <p:nvSpPr>
          <p:cNvPr id="74" name="Parallelogram 73"/>
          <p:cNvSpPr/>
          <p:nvPr userDrawn="1"/>
        </p:nvSpPr>
        <p:spPr>
          <a:xfrm>
            <a:off x="10929923" y="2559542"/>
            <a:ext cx="805212" cy="800456"/>
          </a:xfrm>
          <a:prstGeom prst="parallelogram">
            <a:avLst>
              <a:gd name="adj" fmla="val 490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Text Placeholder 5"/>
          <p:cNvSpPr>
            <a:spLocks noGrp="1"/>
          </p:cNvSpPr>
          <p:nvPr>
            <p:ph type="body" sz="quarter" idx="27" hasCustomPrompt="1"/>
          </p:nvPr>
        </p:nvSpPr>
        <p:spPr>
          <a:xfrm>
            <a:off x="9147073" y="267160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9522251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laceholder for 5">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grpSp>
        <p:nvGrpSpPr>
          <p:cNvPr id="2" name="Group 1"/>
          <p:cNvGrpSpPr/>
          <p:nvPr userDrawn="1"/>
        </p:nvGrpSpPr>
        <p:grpSpPr>
          <a:xfrm>
            <a:off x="457204" y="3656214"/>
            <a:ext cx="11275805" cy="800456"/>
            <a:chOff x="457201" y="2058786"/>
            <a:chExt cx="11275805" cy="1233639"/>
          </a:xfrm>
        </p:grpSpPr>
        <p:sp>
          <p:nvSpPr>
            <p:cNvPr id="24" name="Rectangle 23"/>
            <p:cNvSpPr/>
            <p:nvPr userDrawn="1"/>
          </p:nvSpPr>
          <p:spPr>
            <a:xfrm>
              <a:off x="4097868" y="2058786"/>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2058786"/>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0" y="2058786"/>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1" y="2058786"/>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3" name="Group 2"/>
          <p:cNvGrpSpPr/>
          <p:nvPr userDrawn="1"/>
        </p:nvGrpSpPr>
        <p:grpSpPr>
          <a:xfrm>
            <a:off x="457204" y="1943006"/>
            <a:ext cx="11275805" cy="800456"/>
            <a:chOff x="457201" y="3486665"/>
            <a:chExt cx="11275805" cy="1233639"/>
          </a:xfrm>
        </p:grpSpPr>
        <p:sp>
          <p:nvSpPr>
            <p:cNvPr id="28" name="Rectangle 27"/>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5" name="Group 4"/>
          <p:cNvGrpSpPr/>
          <p:nvPr userDrawn="1"/>
        </p:nvGrpSpPr>
        <p:grpSpPr>
          <a:xfrm>
            <a:off x="457204" y="2799610"/>
            <a:ext cx="11275805" cy="800456"/>
            <a:chOff x="457201" y="4914544"/>
            <a:chExt cx="11275805" cy="1233639"/>
          </a:xfrm>
        </p:grpSpPr>
        <p:sp>
          <p:nvSpPr>
            <p:cNvPr id="32" name="Rectangle 31"/>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44" name="Group 43"/>
          <p:cNvGrpSpPr/>
          <p:nvPr userDrawn="1"/>
        </p:nvGrpSpPr>
        <p:grpSpPr>
          <a:xfrm>
            <a:off x="457204" y="4512818"/>
            <a:ext cx="11275805" cy="800456"/>
            <a:chOff x="457201" y="3486665"/>
            <a:chExt cx="11275805" cy="1233639"/>
          </a:xfrm>
        </p:grpSpPr>
        <p:sp>
          <p:nvSpPr>
            <p:cNvPr id="45" name="Rectangle 44"/>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46" name="Parallelogram 45"/>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ectangle 46"/>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48" name="Rectangle 47"/>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grpSp>
        <p:nvGrpSpPr>
          <p:cNvPr id="49" name="Group 48"/>
          <p:cNvGrpSpPr/>
          <p:nvPr userDrawn="1"/>
        </p:nvGrpSpPr>
        <p:grpSpPr>
          <a:xfrm>
            <a:off x="457204" y="5369423"/>
            <a:ext cx="11275805" cy="800456"/>
            <a:chOff x="457201" y="4914544"/>
            <a:chExt cx="11275805" cy="1233639"/>
          </a:xfrm>
        </p:grpSpPr>
        <p:sp>
          <p:nvSpPr>
            <p:cNvPr id="50" name="Rectangle 49"/>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51" name="Parallelogram 50"/>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charset="0"/>
                <a:ea typeface="Georgia" charset="0"/>
                <a:cs typeface="Georgia" charset="0"/>
              </a:endParaRPr>
            </a:p>
          </p:txBody>
        </p:sp>
        <p:sp>
          <p:nvSpPr>
            <p:cNvPr id="53" name="Rectangle 52"/>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grpSp>
      <p:sp>
        <p:nvSpPr>
          <p:cNvPr id="54" name="Text Placeholder 3"/>
          <p:cNvSpPr>
            <a:spLocks noGrp="1"/>
          </p:cNvSpPr>
          <p:nvPr>
            <p:ph type="body" sz="quarter" idx="13" hasCustomPrompt="1"/>
          </p:nvPr>
        </p:nvSpPr>
        <p:spPr>
          <a:xfrm>
            <a:off x="457201" y="2019554"/>
            <a:ext cx="619763" cy="571440"/>
          </a:xfrm>
          <a:prstGeom prst="rect">
            <a:avLst/>
          </a:prstGeom>
        </p:spPr>
        <p:txBody>
          <a:bodyPr anchor="ctr"/>
          <a:lstStyle>
            <a:lvl1pPr algn="ctr">
              <a:defRPr sz="5400">
                <a:solidFill>
                  <a:schemeClr val="bg1"/>
                </a:solidFill>
              </a:defRPr>
            </a:lvl1pPr>
          </a:lstStyle>
          <a:p>
            <a:pPr lvl="0"/>
            <a:r>
              <a:rPr lang="en-US" dirty="0"/>
              <a:t>1</a:t>
            </a:r>
            <a:endParaRPr lang="en-IN" dirty="0"/>
          </a:p>
        </p:txBody>
      </p:sp>
      <p:sp>
        <p:nvSpPr>
          <p:cNvPr id="55" name="Text Placeholder 5"/>
          <p:cNvSpPr>
            <a:spLocks noGrp="1"/>
          </p:cNvSpPr>
          <p:nvPr>
            <p:ph type="body" sz="quarter" idx="18" hasCustomPrompt="1"/>
          </p:nvPr>
        </p:nvSpPr>
        <p:spPr>
          <a:xfrm>
            <a:off x="1219200" y="2055069"/>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6" name="Text Placeholder 5"/>
          <p:cNvSpPr>
            <a:spLocks noGrp="1"/>
          </p:cNvSpPr>
          <p:nvPr>
            <p:ph type="body" sz="quarter" idx="21" hasCustomPrompt="1"/>
          </p:nvPr>
        </p:nvSpPr>
        <p:spPr>
          <a:xfrm>
            <a:off x="4796546" y="205506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57" name="Text Placeholder 3"/>
          <p:cNvSpPr>
            <a:spLocks noGrp="1"/>
          </p:cNvSpPr>
          <p:nvPr>
            <p:ph type="body" sz="quarter" idx="22" hasCustomPrompt="1"/>
          </p:nvPr>
        </p:nvSpPr>
        <p:spPr>
          <a:xfrm>
            <a:off x="457201" y="2856546"/>
            <a:ext cx="619763" cy="571440"/>
          </a:xfrm>
          <a:prstGeom prst="rect">
            <a:avLst/>
          </a:prstGeom>
        </p:spPr>
        <p:txBody>
          <a:bodyPr anchor="ctr"/>
          <a:lstStyle>
            <a:lvl1pPr algn="ctr">
              <a:defRPr sz="5400">
                <a:solidFill>
                  <a:schemeClr val="bg1"/>
                </a:solidFill>
              </a:defRPr>
            </a:lvl1pPr>
          </a:lstStyle>
          <a:p>
            <a:pPr lvl="0"/>
            <a:r>
              <a:rPr lang="en-US" dirty="0"/>
              <a:t>2</a:t>
            </a:r>
            <a:endParaRPr lang="en-IN" dirty="0"/>
          </a:p>
        </p:txBody>
      </p:sp>
      <p:sp>
        <p:nvSpPr>
          <p:cNvPr id="58" name="Text Placeholder 5"/>
          <p:cNvSpPr>
            <a:spLocks noGrp="1"/>
          </p:cNvSpPr>
          <p:nvPr>
            <p:ph type="body" sz="quarter" idx="23" hasCustomPrompt="1"/>
          </p:nvPr>
        </p:nvSpPr>
        <p:spPr>
          <a:xfrm>
            <a:off x="1219200" y="2919068"/>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59" name="Text Placeholder 5"/>
          <p:cNvSpPr>
            <a:spLocks noGrp="1"/>
          </p:cNvSpPr>
          <p:nvPr>
            <p:ph type="body" sz="quarter" idx="24" hasCustomPrompt="1"/>
          </p:nvPr>
        </p:nvSpPr>
        <p:spPr>
          <a:xfrm>
            <a:off x="4796546" y="2919068"/>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0" name="Text Placeholder 3"/>
          <p:cNvSpPr>
            <a:spLocks noGrp="1"/>
          </p:cNvSpPr>
          <p:nvPr>
            <p:ph type="body" sz="quarter" idx="25" hasCustomPrompt="1"/>
          </p:nvPr>
        </p:nvSpPr>
        <p:spPr>
          <a:xfrm>
            <a:off x="457201" y="3671005"/>
            <a:ext cx="619763" cy="571440"/>
          </a:xfrm>
          <a:prstGeom prst="rect">
            <a:avLst/>
          </a:prstGeom>
        </p:spPr>
        <p:txBody>
          <a:bodyPr anchor="ctr"/>
          <a:lstStyle>
            <a:lvl1pPr algn="ctr">
              <a:defRPr sz="5400">
                <a:solidFill>
                  <a:schemeClr val="bg1"/>
                </a:solidFill>
              </a:defRPr>
            </a:lvl1pPr>
          </a:lstStyle>
          <a:p>
            <a:pPr lvl="0"/>
            <a:r>
              <a:rPr lang="en-US" dirty="0"/>
              <a:t>3</a:t>
            </a:r>
            <a:endParaRPr lang="en-IN" dirty="0"/>
          </a:p>
        </p:txBody>
      </p:sp>
      <p:sp>
        <p:nvSpPr>
          <p:cNvPr id="61" name="Text Placeholder 5"/>
          <p:cNvSpPr>
            <a:spLocks noGrp="1"/>
          </p:cNvSpPr>
          <p:nvPr>
            <p:ph type="body" sz="quarter" idx="26" hasCustomPrompt="1"/>
          </p:nvPr>
        </p:nvSpPr>
        <p:spPr>
          <a:xfrm>
            <a:off x="1219200" y="377564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2" name="Text Placeholder 5"/>
          <p:cNvSpPr>
            <a:spLocks noGrp="1"/>
          </p:cNvSpPr>
          <p:nvPr>
            <p:ph type="body" sz="quarter" idx="27" hasCustomPrompt="1"/>
          </p:nvPr>
        </p:nvSpPr>
        <p:spPr>
          <a:xfrm>
            <a:off x="4796546" y="3775647"/>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3" name="Text Placeholder 3"/>
          <p:cNvSpPr>
            <a:spLocks noGrp="1"/>
          </p:cNvSpPr>
          <p:nvPr>
            <p:ph type="body" sz="quarter" idx="28" hasCustomPrompt="1"/>
          </p:nvPr>
        </p:nvSpPr>
        <p:spPr>
          <a:xfrm>
            <a:off x="457201" y="4514555"/>
            <a:ext cx="619763" cy="571440"/>
          </a:xfrm>
          <a:prstGeom prst="rect">
            <a:avLst/>
          </a:prstGeom>
        </p:spPr>
        <p:txBody>
          <a:bodyPr anchor="ctr"/>
          <a:lstStyle>
            <a:lvl1pPr algn="ctr">
              <a:defRPr sz="5400">
                <a:solidFill>
                  <a:schemeClr val="bg1"/>
                </a:solidFill>
              </a:defRPr>
            </a:lvl1pPr>
          </a:lstStyle>
          <a:p>
            <a:pPr lvl="0"/>
            <a:r>
              <a:rPr lang="en-US" dirty="0"/>
              <a:t>4</a:t>
            </a:r>
            <a:endParaRPr lang="en-IN" dirty="0"/>
          </a:p>
        </p:txBody>
      </p:sp>
      <p:sp>
        <p:nvSpPr>
          <p:cNvPr id="64" name="Text Placeholder 5"/>
          <p:cNvSpPr>
            <a:spLocks noGrp="1"/>
          </p:cNvSpPr>
          <p:nvPr>
            <p:ph type="body" sz="quarter" idx="29" hasCustomPrompt="1"/>
          </p:nvPr>
        </p:nvSpPr>
        <p:spPr>
          <a:xfrm>
            <a:off x="1219200" y="4632276"/>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5" name="Text Placeholder 5"/>
          <p:cNvSpPr>
            <a:spLocks noGrp="1"/>
          </p:cNvSpPr>
          <p:nvPr>
            <p:ph type="body" sz="quarter" idx="30" hasCustomPrompt="1"/>
          </p:nvPr>
        </p:nvSpPr>
        <p:spPr>
          <a:xfrm>
            <a:off x="4796546" y="4632276"/>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67" name="Text Placeholder 5"/>
          <p:cNvSpPr>
            <a:spLocks noGrp="1"/>
          </p:cNvSpPr>
          <p:nvPr>
            <p:ph type="body" sz="quarter" idx="32" hasCustomPrompt="1"/>
          </p:nvPr>
        </p:nvSpPr>
        <p:spPr>
          <a:xfrm>
            <a:off x="1219200" y="548356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68" name="Text Placeholder 5"/>
          <p:cNvSpPr>
            <a:spLocks noGrp="1"/>
          </p:cNvSpPr>
          <p:nvPr>
            <p:ph type="body" sz="quarter" idx="33" hasCustomPrompt="1"/>
          </p:nvPr>
        </p:nvSpPr>
        <p:spPr>
          <a:xfrm>
            <a:off x="4796546" y="5483567"/>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endParaRPr lang="en-US" dirty="0"/>
          </a:p>
        </p:txBody>
      </p:sp>
      <p:sp>
        <p:nvSpPr>
          <p:cNvPr id="71" name="Text Placeholder 3"/>
          <p:cNvSpPr>
            <a:spLocks noGrp="1"/>
          </p:cNvSpPr>
          <p:nvPr>
            <p:ph type="body" sz="quarter" idx="34" hasCustomPrompt="1"/>
          </p:nvPr>
        </p:nvSpPr>
        <p:spPr>
          <a:xfrm>
            <a:off x="457201" y="5363404"/>
            <a:ext cx="619763" cy="571440"/>
          </a:xfrm>
          <a:prstGeom prst="rect">
            <a:avLst/>
          </a:prstGeom>
        </p:spPr>
        <p:txBody>
          <a:bodyPr anchor="ctr"/>
          <a:lstStyle>
            <a:lvl1pPr algn="ctr">
              <a:defRPr sz="5400">
                <a:solidFill>
                  <a:schemeClr val="bg1"/>
                </a:solidFill>
              </a:defRPr>
            </a:lvl1pPr>
          </a:lstStyle>
          <a:p>
            <a:pPr lvl="0"/>
            <a:r>
              <a:rPr lang="en-US" dirty="0"/>
              <a:t>5</a:t>
            </a:r>
            <a:endParaRPr lang="en-IN" dirty="0"/>
          </a:p>
        </p:txBody>
      </p:sp>
    </p:spTree>
    <p:extLst>
      <p:ext uri="{BB962C8B-B14F-4D97-AF65-F5344CB8AC3E}">
        <p14:creationId xmlns:p14="http://schemas.microsoft.com/office/powerpoint/2010/main" val="39981227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cs with Content for 4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1451" y="1905000"/>
            <a:ext cx="4229100" cy="4393282"/>
          </a:xfrm>
          <a:prstGeom prst="rect">
            <a:avLst/>
          </a:prstGeom>
        </p:spPr>
      </p:pic>
      <p:sp>
        <p:nvSpPr>
          <p:cNvPr id="32" name="Text Placeholder 22"/>
          <p:cNvSpPr>
            <a:spLocks noGrp="1"/>
          </p:cNvSpPr>
          <p:nvPr>
            <p:ph type="body" sz="quarter" idx="13" hasCustomPrompt="1"/>
          </p:nvPr>
        </p:nvSpPr>
        <p:spPr>
          <a:xfrm>
            <a:off x="457200"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3" name="Text Placeholder 22"/>
          <p:cNvSpPr>
            <a:spLocks noGrp="1"/>
          </p:cNvSpPr>
          <p:nvPr>
            <p:ph type="body" sz="quarter" idx="14" hasCustomPrompt="1"/>
          </p:nvPr>
        </p:nvSpPr>
        <p:spPr>
          <a:xfrm>
            <a:off x="457200"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5" name="Text Placeholder 22"/>
          <p:cNvSpPr>
            <a:spLocks noGrp="1"/>
          </p:cNvSpPr>
          <p:nvPr>
            <p:ph type="body" sz="quarter" idx="15" hasCustomPrompt="1"/>
          </p:nvPr>
        </p:nvSpPr>
        <p:spPr>
          <a:xfrm>
            <a:off x="8310032"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6" name="Text Placeholder 22"/>
          <p:cNvSpPr>
            <a:spLocks noGrp="1"/>
          </p:cNvSpPr>
          <p:nvPr>
            <p:ph type="body" sz="quarter" idx="16" hasCustomPrompt="1"/>
          </p:nvPr>
        </p:nvSpPr>
        <p:spPr>
          <a:xfrm>
            <a:off x="8310032"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8" name="Text Placeholder 22"/>
          <p:cNvSpPr>
            <a:spLocks noGrp="1"/>
          </p:cNvSpPr>
          <p:nvPr>
            <p:ph type="body" sz="quarter" idx="17" hasCustomPrompt="1"/>
          </p:nvPr>
        </p:nvSpPr>
        <p:spPr>
          <a:xfrm>
            <a:off x="457200"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39" name="Text Placeholder 22"/>
          <p:cNvSpPr>
            <a:spLocks noGrp="1"/>
          </p:cNvSpPr>
          <p:nvPr>
            <p:ph type="body" sz="quarter" idx="18" hasCustomPrompt="1"/>
          </p:nvPr>
        </p:nvSpPr>
        <p:spPr>
          <a:xfrm>
            <a:off x="457200"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1" name="Text Placeholder 22"/>
          <p:cNvSpPr>
            <a:spLocks noGrp="1"/>
          </p:cNvSpPr>
          <p:nvPr>
            <p:ph type="body" sz="quarter" idx="19" hasCustomPrompt="1"/>
          </p:nvPr>
        </p:nvSpPr>
        <p:spPr>
          <a:xfrm>
            <a:off x="8310032"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42" name="Text Placeholder 22"/>
          <p:cNvSpPr>
            <a:spLocks noGrp="1"/>
          </p:cNvSpPr>
          <p:nvPr>
            <p:ph type="body" sz="quarter" idx="20" hasCustomPrompt="1"/>
          </p:nvPr>
        </p:nvSpPr>
        <p:spPr>
          <a:xfrm>
            <a:off x="8310032"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4" name="Text Placeholder 22"/>
          <p:cNvSpPr>
            <a:spLocks noGrp="1"/>
          </p:cNvSpPr>
          <p:nvPr>
            <p:ph type="body" sz="quarter" idx="21" hasCustomPrompt="1"/>
          </p:nvPr>
        </p:nvSpPr>
        <p:spPr>
          <a:xfrm rot="19402216">
            <a:off x="4526149" y="2699143"/>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5" name="Text Placeholder 22"/>
          <p:cNvSpPr>
            <a:spLocks noGrp="1"/>
          </p:cNvSpPr>
          <p:nvPr>
            <p:ph type="body" sz="quarter" idx="22" hasCustomPrompt="1"/>
          </p:nvPr>
        </p:nvSpPr>
        <p:spPr>
          <a:xfrm rot="1800000">
            <a:off x="6086949" y="2655923"/>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6" name="Text Placeholder 22"/>
          <p:cNvSpPr>
            <a:spLocks noGrp="1"/>
          </p:cNvSpPr>
          <p:nvPr>
            <p:ph type="body" sz="quarter" idx="23" hasCustomPrompt="1"/>
          </p:nvPr>
        </p:nvSpPr>
        <p:spPr>
          <a:xfrm rot="12807123">
            <a:off x="4191001" y="4282085"/>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7" name="Text Placeholder 22"/>
          <p:cNvSpPr>
            <a:spLocks noGrp="1"/>
          </p:cNvSpPr>
          <p:nvPr>
            <p:ph type="body" sz="quarter" idx="24" hasCustomPrompt="1"/>
          </p:nvPr>
        </p:nvSpPr>
        <p:spPr>
          <a:xfrm rot="8786600">
            <a:off x="6423413" y="4292327"/>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Tree>
    <p:extLst>
      <p:ext uri="{BB962C8B-B14F-4D97-AF65-F5344CB8AC3E}">
        <p14:creationId xmlns:p14="http://schemas.microsoft.com/office/powerpoint/2010/main" val="31802278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with Content for 6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32" name="Text Placeholder 22"/>
          <p:cNvSpPr>
            <a:spLocks noGrp="1"/>
          </p:cNvSpPr>
          <p:nvPr>
            <p:ph type="body" sz="quarter" idx="13" hasCustomPrompt="1"/>
          </p:nvPr>
        </p:nvSpPr>
        <p:spPr>
          <a:xfrm>
            <a:off x="457200" y="2219326"/>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33" name="Text Placeholder 22"/>
          <p:cNvSpPr>
            <a:spLocks noGrp="1"/>
          </p:cNvSpPr>
          <p:nvPr>
            <p:ph type="body" sz="quarter" idx="14" hasCustomPrompt="1"/>
          </p:nvPr>
        </p:nvSpPr>
        <p:spPr>
          <a:xfrm>
            <a:off x="457200" y="1905000"/>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35" name="Text Placeholder 22"/>
          <p:cNvSpPr>
            <a:spLocks noGrp="1"/>
          </p:cNvSpPr>
          <p:nvPr>
            <p:ph type="body" sz="quarter" idx="15" hasCustomPrompt="1"/>
          </p:nvPr>
        </p:nvSpPr>
        <p:spPr>
          <a:xfrm>
            <a:off x="8310032" y="2223862"/>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36" name="Text Placeholder 22"/>
          <p:cNvSpPr>
            <a:spLocks noGrp="1"/>
          </p:cNvSpPr>
          <p:nvPr>
            <p:ph type="body" sz="quarter" idx="16" hasCustomPrompt="1"/>
          </p:nvPr>
        </p:nvSpPr>
        <p:spPr>
          <a:xfrm>
            <a:off x="8310032" y="1890486"/>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24" name="Trapezoid 23"/>
          <p:cNvSpPr/>
          <p:nvPr userDrawn="1"/>
        </p:nvSpPr>
        <p:spPr>
          <a:xfrm rot="5400000">
            <a:off x="3635229" y="3211880"/>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25" name="Trapezoid 24"/>
          <p:cNvSpPr/>
          <p:nvPr userDrawn="1"/>
        </p:nvSpPr>
        <p:spPr>
          <a:xfrm rot="9000000">
            <a:off x="4310935" y="2047247"/>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6" name="Trapezoid 25"/>
          <p:cNvSpPr/>
          <p:nvPr userDrawn="1"/>
        </p:nvSpPr>
        <p:spPr>
          <a:xfrm rot="1800000">
            <a:off x="4309953" y="4375504"/>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27" name="Trapezoid 26"/>
          <p:cNvSpPr/>
          <p:nvPr userDrawn="1"/>
        </p:nvSpPr>
        <p:spPr>
          <a:xfrm rot="16200000">
            <a:off x="6334302" y="3210818"/>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28" name="Trapezoid 27"/>
          <p:cNvSpPr/>
          <p:nvPr userDrawn="1"/>
        </p:nvSpPr>
        <p:spPr>
          <a:xfrm rot="19800000">
            <a:off x="5658584" y="4375504"/>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dirty="0">
              <a:ln>
                <a:noFill/>
              </a:ln>
              <a:solidFill>
                <a:srgbClr val="FFFFFF"/>
              </a:solidFill>
              <a:effectLst/>
              <a:uLnTx/>
              <a:uFillTx/>
              <a:latin typeface="Calibri" charset="0"/>
              <a:ea typeface="Calibri" charset="0"/>
              <a:cs typeface="Calibri" charset="0"/>
            </a:endParaRPr>
          </a:p>
        </p:txBody>
      </p:sp>
      <p:sp>
        <p:nvSpPr>
          <p:cNvPr id="30" name="Trapezoid 29"/>
          <p:cNvSpPr/>
          <p:nvPr userDrawn="1"/>
        </p:nvSpPr>
        <p:spPr>
          <a:xfrm rot="12600000">
            <a:off x="5659577" y="2047247"/>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charset="0"/>
              <a:ea typeface="Calibri" charset="0"/>
              <a:cs typeface="Calibri" charset="0"/>
            </a:endParaRPr>
          </a:p>
        </p:txBody>
      </p:sp>
      <p:sp>
        <p:nvSpPr>
          <p:cNvPr id="31" name="Text Placeholder 22"/>
          <p:cNvSpPr>
            <a:spLocks noGrp="1"/>
          </p:cNvSpPr>
          <p:nvPr>
            <p:ph type="body" sz="quarter" idx="21" hasCustomPrompt="1"/>
          </p:nvPr>
        </p:nvSpPr>
        <p:spPr>
          <a:xfrm rot="19743904">
            <a:off x="4636956" y="2049906"/>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8" name="Text Placeholder 22"/>
          <p:cNvSpPr>
            <a:spLocks noGrp="1"/>
          </p:cNvSpPr>
          <p:nvPr>
            <p:ph type="body" sz="quarter" idx="22" hasCustomPrompt="1"/>
          </p:nvPr>
        </p:nvSpPr>
        <p:spPr>
          <a:xfrm rot="1803890">
            <a:off x="6059785" y="2072762"/>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9" name="Text Placeholder 22"/>
          <p:cNvSpPr>
            <a:spLocks noGrp="1"/>
          </p:cNvSpPr>
          <p:nvPr>
            <p:ph type="body" sz="quarter" idx="23" hasCustomPrompt="1"/>
          </p:nvPr>
        </p:nvSpPr>
        <p:spPr>
          <a:xfrm rot="5400000">
            <a:off x="6758675" y="3339840"/>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0" name="Text Placeholder 22"/>
          <p:cNvSpPr>
            <a:spLocks noGrp="1"/>
          </p:cNvSpPr>
          <p:nvPr>
            <p:ph type="body" sz="quarter" idx="24" hasCustomPrompt="1"/>
          </p:nvPr>
        </p:nvSpPr>
        <p:spPr>
          <a:xfrm rot="16200000">
            <a:off x="3880567" y="328457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1" name="Text Placeholder 22"/>
          <p:cNvSpPr>
            <a:spLocks noGrp="1"/>
          </p:cNvSpPr>
          <p:nvPr>
            <p:ph type="body" sz="quarter" idx="25" hasCustomPrompt="1"/>
          </p:nvPr>
        </p:nvSpPr>
        <p:spPr>
          <a:xfrm rot="9000000">
            <a:off x="6071005" y="4517928"/>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52" name="Text Placeholder 22"/>
          <p:cNvSpPr>
            <a:spLocks noGrp="1"/>
          </p:cNvSpPr>
          <p:nvPr>
            <p:ph type="body" sz="quarter" idx="26" hasCustomPrompt="1"/>
          </p:nvPr>
        </p:nvSpPr>
        <p:spPr>
          <a:xfrm rot="12600000">
            <a:off x="4616289" y="4517929"/>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dirty="0"/>
              <a:t>Lorem ipsum dolor sit</a:t>
            </a:r>
          </a:p>
        </p:txBody>
      </p:sp>
      <p:sp>
        <p:nvSpPr>
          <p:cNvPr id="44" name="Text Placeholder 22"/>
          <p:cNvSpPr>
            <a:spLocks noGrp="1"/>
          </p:cNvSpPr>
          <p:nvPr>
            <p:ph type="body" sz="quarter" idx="27" hasCustomPrompt="1"/>
          </p:nvPr>
        </p:nvSpPr>
        <p:spPr>
          <a:xfrm>
            <a:off x="457200" y="3754660"/>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45" name="Text Placeholder 22"/>
          <p:cNvSpPr>
            <a:spLocks noGrp="1"/>
          </p:cNvSpPr>
          <p:nvPr>
            <p:ph type="body" sz="quarter" idx="28" hasCustomPrompt="1"/>
          </p:nvPr>
        </p:nvSpPr>
        <p:spPr>
          <a:xfrm>
            <a:off x="457200" y="3440340"/>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47" name="Text Placeholder 22"/>
          <p:cNvSpPr>
            <a:spLocks noGrp="1"/>
          </p:cNvSpPr>
          <p:nvPr>
            <p:ph type="body" sz="quarter" idx="29" hasCustomPrompt="1"/>
          </p:nvPr>
        </p:nvSpPr>
        <p:spPr>
          <a:xfrm>
            <a:off x="8310032" y="3773710"/>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53" name="Text Placeholder 22"/>
          <p:cNvSpPr>
            <a:spLocks noGrp="1"/>
          </p:cNvSpPr>
          <p:nvPr>
            <p:ph type="body" sz="quarter" idx="30" hasCustomPrompt="1"/>
          </p:nvPr>
        </p:nvSpPr>
        <p:spPr>
          <a:xfrm>
            <a:off x="8310032" y="3440334"/>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61" name="Text Placeholder 22"/>
          <p:cNvSpPr>
            <a:spLocks noGrp="1"/>
          </p:cNvSpPr>
          <p:nvPr>
            <p:ph type="body" sz="quarter" idx="31" hasCustomPrompt="1"/>
          </p:nvPr>
        </p:nvSpPr>
        <p:spPr>
          <a:xfrm>
            <a:off x="457200" y="5295901"/>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62" name="Text Placeholder 22"/>
          <p:cNvSpPr>
            <a:spLocks noGrp="1"/>
          </p:cNvSpPr>
          <p:nvPr>
            <p:ph type="body" sz="quarter" idx="32" hasCustomPrompt="1"/>
          </p:nvPr>
        </p:nvSpPr>
        <p:spPr>
          <a:xfrm>
            <a:off x="457200" y="4981605"/>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
        <p:nvSpPr>
          <p:cNvPr id="64" name="Text Placeholder 22"/>
          <p:cNvSpPr>
            <a:spLocks noGrp="1"/>
          </p:cNvSpPr>
          <p:nvPr>
            <p:ph type="body" sz="quarter" idx="33" hasCustomPrompt="1"/>
          </p:nvPr>
        </p:nvSpPr>
        <p:spPr>
          <a:xfrm>
            <a:off x="8310032" y="5314951"/>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a:t>
            </a:r>
          </a:p>
        </p:txBody>
      </p:sp>
      <p:sp>
        <p:nvSpPr>
          <p:cNvPr id="65" name="Text Placeholder 22"/>
          <p:cNvSpPr>
            <a:spLocks noGrp="1"/>
          </p:cNvSpPr>
          <p:nvPr>
            <p:ph type="body" sz="quarter" idx="34" hasCustomPrompt="1"/>
          </p:nvPr>
        </p:nvSpPr>
        <p:spPr>
          <a:xfrm>
            <a:off x="8310032" y="4981575"/>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p>
        </p:txBody>
      </p:sp>
    </p:spTree>
    <p:extLst>
      <p:ext uri="{BB962C8B-B14F-4D97-AF65-F5344CB8AC3E}">
        <p14:creationId xmlns:p14="http://schemas.microsoft.com/office/powerpoint/2010/main" val="8213284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cess steps">
    <p:spTree>
      <p:nvGrpSpPr>
        <p:cNvPr id="1" name=""/>
        <p:cNvGrpSpPr/>
        <p:nvPr/>
      </p:nvGrpSpPr>
      <p:grpSpPr>
        <a:xfrm>
          <a:off x="0" y="0"/>
          <a:ext cx="0" cy="0"/>
          <a:chOff x="0" y="0"/>
          <a:chExt cx="0" cy="0"/>
        </a:xfrm>
      </p:grpSpPr>
      <p:cxnSp>
        <p:nvCxnSpPr>
          <p:cNvPr id="3" name="Straight Connector 2"/>
          <p:cNvCxnSpPr/>
          <p:nvPr userDrawn="1"/>
        </p:nvCxnSpPr>
        <p:spPr>
          <a:xfrm>
            <a:off x="6019800" y="3236646"/>
            <a:ext cx="0" cy="36213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2703246"/>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userDrawn="1"/>
        </p:nvSpPr>
        <p:spPr>
          <a:xfrm>
            <a:off x="5486400" y="447292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5" y="2821877"/>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9" name="Text Placeholder 22"/>
          <p:cNvSpPr>
            <a:spLocks noGrp="1"/>
          </p:cNvSpPr>
          <p:nvPr>
            <p:ph type="body" sz="quarter" idx="18" hasCustomPrompt="1"/>
          </p:nvPr>
        </p:nvSpPr>
        <p:spPr>
          <a:xfrm>
            <a:off x="3657603" y="2988382"/>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0" name="Text Placeholder 22"/>
          <p:cNvSpPr>
            <a:spLocks noGrp="1"/>
          </p:cNvSpPr>
          <p:nvPr>
            <p:ph type="body" sz="quarter" idx="19" hasCustomPrompt="1"/>
          </p:nvPr>
        </p:nvSpPr>
        <p:spPr>
          <a:xfrm>
            <a:off x="6846687" y="475805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3" name="Text Placeholder 22"/>
          <p:cNvSpPr>
            <a:spLocks noGrp="1"/>
          </p:cNvSpPr>
          <p:nvPr>
            <p:ph type="body" sz="quarter" idx="20" hasCustomPrompt="1"/>
          </p:nvPr>
        </p:nvSpPr>
        <p:spPr>
          <a:xfrm>
            <a:off x="2451713" y="4591551"/>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4" name="Text Placeholder 22"/>
          <p:cNvSpPr>
            <a:spLocks noGrp="1"/>
          </p:cNvSpPr>
          <p:nvPr>
            <p:ph type="body" sz="quarter" idx="21" hasCustomPrompt="1"/>
          </p:nvPr>
        </p:nvSpPr>
        <p:spPr>
          <a:xfrm>
            <a:off x="5764760" y="2977614"/>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1</a:t>
            </a:r>
          </a:p>
        </p:txBody>
      </p:sp>
      <p:sp>
        <p:nvSpPr>
          <p:cNvPr id="25" name="Text Placeholder 22"/>
          <p:cNvSpPr>
            <a:spLocks noGrp="1"/>
          </p:cNvSpPr>
          <p:nvPr>
            <p:ph type="body" sz="quarter" idx="22" hasCustomPrompt="1"/>
          </p:nvPr>
        </p:nvSpPr>
        <p:spPr>
          <a:xfrm>
            <a:off x="5764760" y="475779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2</a:t>
            </a:r>
          </a:p>
        </p:txBody>
      </p:sp>
      <p:sp>
        <p:nvSpPr>
          <p:cNvPr id="3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37" name="TextBox 3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38" name="Picture 37"/>
          <p:cNvPicPr>
            <a:picLocks noChangeAspect="1"/>
          </p:cNvPicPr>
          <p:nvPr userDrawn="1"/>
        </p:nvPicPr>
        <p:blipFill>
          <a:blip r:embed="rId2"/>
          <a:stretch>
            <a:fillRect/>
          </a:stretch>
        </p:blipFill>
        <p:spPr>
          <a:xfrm>
            <a:off x="10893035" y="6462161"/>
            <a:ext cx="839972" cy="309081"/>
          </a:xfrm>
          <a:prstGeom prst="rect">
            <a:avLst/>
          </a:prstGeom>
        </p:spPr>
      </p:pic>
      <p:sp>
        <p:nvSpPr>
          <p:cNvPr id="39" name="Text Placeholder 22"/>
          <p:cNvSpPr>
            <a:spLocks noGrp="1"/>
          </p:cNvSpPr>
          <p:nvPr>
            <p:ph type="body" sz="quarter" idx="11" hasCustomPrompt="1"/>
          </p:nvPr>
        </p:nvSpPr>
        <p:spPr>
          <a:xfrm>
            <a:off x="457200" y="445843"/>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dirty="0"/>
              <a:t>Content slide title goes here</a:t>
            </a:r>
            <a:endParaRPr lang="en-US" dirty="0"/>
          </a:p>
        </p:txBody>
      </p:sp>
      <p:sp>
        <p:nvSpPr>
          <p:cNvPr id="40" name="Text Placeholder 22"/>
          <p:cNvSpPr>
            <a:spLocks noGrp="1"/>
          </p:cNvSpPr>
          <p:nvPr>
            <p:ph type="body" sz="quarter" idx="12" hasCustomPrompt="1"/>
          </p:nvPr>
        </p:nvSpPr>
        <p:spPr>
          <a:xfrm>
            <a:off x="457200" y="1022785"/>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Tree>
    <p:extLst>
      <p:ext uri="{BB962C8B-B14F-4D97-AF65-F5344CB8AC3E}">
        <p14:creationId xmlns:p14="http://schemas.microsoft.com/office/powerpoint/2010/main" val="2809898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cess steps continue">
    <p:spTree>
      <p:nvGrpSpPr>
        <p:cNvPr id="1" name=""/>
        <p:cNvGrpSpPr/>
        <p:nvPr/>
      </p:nvGrpSpPr>
      <p:grpSpPr>
        <a:xfrm>
          <a:off x="0" y="0"/>
          <a:ext cx="0" cy="0"/>
          <a:chOff x="0" y="0"/>
          <a:chExt cx="0" cy="0"/>
        </a:xfrm>
      </p:grpSpPr>
      <p:cxnSp>
        <p:nvCxnSpPr>
          <p:cNvPr id="3" name="Straight Connector 2"/>
          <p:cNvCxnSpPr/>
          <p:nvPr userDrawn="1"/>
        </p:nvCxnSpPr>
        <p:spPr>
          <a:xfrm>
            <a:off x="6019800" y="7"/>
            <a:ext cx="0" cy="6864349"/>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1160463"/>
            <a:ext cx="1066800" cy="106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userDrawn="1"/>
        </p:nvSpPr>
        <p:spPr>
          <a:xfrm>
            <a:off x="5486400" y="264817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5" y="1279094"/>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9" name="Text Placeholder 22"/>
          <p:cNvSpPr>
            <a:spLocks noGrp="1"/>
          </p:cNvSpPr>
          <p:nvPr>
            <p:ph type="body" sz="quarter" idx="18" hasCustomPrompt="1"/>
          </p:nvPr>
        </p:nvSpPr>
        <p:spPr>
          <a:xfrm>
            <a:off x="3657603" y="1445599"/>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tx2"/>
                </a:solidFill>
                <a:latin typeface="Georgia" panose="02040502050405020303" pitchFamily="18" charset="0"/>
              </a:defRPr>
            </a:lvl1pPr>
          </a:lstStyle>
          <a:p>
            <a:pPr lvl="0"/>
            <a:r>
              <a:rPr lang="en-US" dirty="0"/>
              <a:t>Heading of 1st point</a:t>
            </a:r>
          </a:p>
        </p:txBody>
      </p:sp>
      <p:sp>
        <p:nvSpPr>
          <p:cNvPr id="20" name="Text Placeholder 22"/>
          <p:cNvSpPr>
            <a:spLocks noGrp="1"/>
          </p:cNvSpPr>
          <p:nvPr>
            <p:ph type="body" sz="quarter" idx="19" hasCustomPrompt="1"/>
          </p:nvPr>
        </p:nvSpPr>
        <p:spPr>
          <a:xfrm>
            <a:off x="6846687" y="293330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23" name="Text Placeholder 22"/>
          <p:cNvSpPr>
            <a:spLocks noGrp="1"/>
          </p:cNvSpPr>
          <p:nvPr>
            <p:ph type="body" sz="quarter" idx="20" hasCustomPrompt="1"/>
          </p:nvPr>
        </p:nvSpPr>
        <p:spPr>
          <a:xfrm>
            <a:off x="2451713" y="2766801"/>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4" name="Text Placeholder 22"/>
          <p:cNvSpPr>
            <a:spLocks noGrp="1"/>
          </p:cNvSpPr>
          <p:nvPr>
            <p:ph type="body" sz="quarter" idx="21" hasCustomPrompt="1"/>
          </p:nvPr>
        </p:nvSpPr>
        <p:spPr>
          <a:xfrm>
            <a:off x="5764760" y="1434831"/>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1</a:t>
            </a:r>
          </a:p>
        </p:txBody>
      </p:sp>
      <p:sp>
        <p:nvSpPr>
          <p:cNvPr id="25" name="Text Placeholder 22"/>
          <p:cNvSpPr>
            <a:spLocks noGrp="1"/>
          </p:cNvSpPr>
          <p:nvPr>
            <p:ph type="body" sz="quarter" idx="22" hasCustomPrompt="1"/>
          </p:nvPr>
        </p:nvSpPr>
        <p:spPr>
          <a:xfrm>
            <a:off x="5764760" y="293304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2</a:t>
            </a:r>
          </a:p>
        </p:txBody>
      </p:sp>
      <p:sp>
        <p:nvSpPr>
          <p:cNvPr id="22" name="Oval 21"/>
          <p:cNvSpPr/>
          <p:nvPr userDrawn="1"/>
        </p:nvSpPr>
        <p:spPr>
          <a:xfrm>
            <a:off x="5486400" y="4254508"/>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 Placeholder 22"/>
          <p:cNvSpPr>
            <a:spLocks noGrp="1"/>
          </p:cNvSpPr>
          <p:nvPr>
            <p:ph type="body" sz="quarter" idx="23" hasCustomPrompt="1"/>
          </p:nvPr>
        </p:nvSpPr>
        <p:spPr>
          <a:xfrm>
            <a:off x="6846685" y="4373139"/>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27" name="Text Placeholder 22"/>
          <p:cNvSpPr>
            <a:spLocks noGrp="1"/>
          </p:cNvSpPr>
          <p:nvPr>
            <p:ph type="body" sz="quarter" idx="24" hasCustomPrompt="1"/>
          </p:nvPr>
        </p:nvSpPr>
        <p:spPr>
          <a:xfrm>
            <a:off x="3657603" y="4539644"/>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dirty="0"/>
              <a:t>Heading of 1st point</a:t>
            </a:r>
          </a:p>
        </p:txBody>
      </p:sp>
      <p:sp>
        <p:nvSpPr>
          <p:cNvPr id="33" name="Text Placeholder 22"/>
          <p:cNvSpPr>
            <a:spLocks noGrp="1"/>
          </p:cNvSpPr>
          <p:nvPr>
            <p:ph type="body" sz="quarter" idx="25" hasCustomPrompt="1"/>
          </p:nvPr>
        </p:nvSpPr>
        <p:spPr>
          <a:xfrm>
            <a:off x="5764760" y="4528876"/>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dirty="0"/>
              <a:t>3</a:t>
            </a:r>
          </a:p>
        </p:txBody>
      </p:sp>
      <p:sp>
        <p:nvSpPr>
          <p:cNvPr id="39"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40" name="TextBox 39"/>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41" name="Picture 40"/>
          <p:cNvPicPr>
            <a:picLocks noChangeAspect="1"/>
          </p:cNvPicPr>
          <p:nvPr userDrawn="1"/>
        </p:nvPicPr>
        <p:blipFill>
          <a:blip r:embed="rId2"/>
          <a:stretch>
            <a:fillRect/>
          </a:stretch>
        </p:blipFill>
        <p:spPr>
          <a:xfrm>
            <a:off x="10893035" y="6462161"/>
            <a:ext cx="839972" cy="309081"/>
          </a:xfrm>
          <a:prstGeom prst="rect">
            <a:avLst/>
          </a:prstGeom>
        </p:spPr>
      </p:pic>
    </p:spTree>
    <p:extLst>
      <p:ext uri="{BB962C8B-B14F-4D97-AF65-F5344CB8AC3E}">
        <p14:creationId xmlns:p14="http://schemas.microsoft.com/office/powerpoint/2010/main" val="27432276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bg1"/>
                </a:solidFill>
                <a:latin typeface="+mn-lt"/>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30"/>
            <a:ext cx="4191000" cy="4309139"/>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accent3"/>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accent3"/>
                </a:solidFill>
                <a:latin typeface="Calibri" panose="020F0502020204030204" pitchFamily="34" charset="0"/>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30"/>
            <a:ext cx="4191000" cy="4309139"/>
          </a:xfrm>
          <a:prstGeom prst="rect">
            <a:avLst/>
          </a:prstGeom>
        </p:spPr>
      </p:pic>
    </p:spTree>
    <p:extLst>
      <p:ext uri="{BB962C8B-B14F-4D97-AF65-F5344CB8AC3E}">
        <p14:creationId xmlns:p14="http://schemas.microsoft.com/office/powerpoint/2010/main" val="3608125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dirty="0"/>
              <a:t>Thank you.</a:t>
            </a:r>
            <a:endParaRPr lang="en-IN" dirty="0"/>
          </a:p>
        </p:txBody>
      </p:sp>
      <p:sp>
        <p:nvSpPr>
          <p:cNvPr id="46" name="Text Placeholder 2"/>
          <p:cNvSpPr>
            <a:spLocks noGrp="1"/>
          </p:cNvSpPr>
          <p:nvPr>
            <p:ph type="body" sz="quarter" idx="12" hasCustomPrompt="1"/>
          </p:nvPr>
        </p:nvSpPr>
        <p:spPr>
          <a:xfrm>
            <a:off x="457200" y="6262993"/>
            <a:ext cx="6019800" cy="249839"/>
          </a:xfrm>
          <a:prstGeom prst="rect">
            <a:avLst/>
          </a:prstGeom>
        </p:spPr>
        <p:txBody>
          <a:bodyPr/>
          <a:lstStyle>
            <a:lvl1pPr>
              <a:defRPr sz="800" baseline="0">
                <a:solidFill>
                  <a:schemeClr val="bg1"/>
                </a:solidFill>
                <a:latin typeface="Calibri" panose="020F0502020204030204" pitchFamily="34" charset="0"/>
              </a:defRPr>
            </a:lvl1pPr>
          </a:lstStyle>
          <a:p>
            <a:pPr lvl="0"/>
            <a:r>
              <a:rPr lang="en-IN" dirty="0"/>
              <a:t>® 2017 Copyright </a:t>
            </a:r>
            <a:r>
              <a:rPr lang="en-IN" dirty="0" err="1"/>
              <a:t>Genpact</a:t>
            </a:r>
            <a:r>
              <a:rPr lang="en-IN" dirty="0"/>
              <a:t>. All Rights Reserved.</a:t>
            </a:r>
          </a:p>
        </p:txBody>
      </p:sp>
      <p:pic>
        <p:nvPicPr>
          <p:cNvPr id="47" name="Picture 46"/>
          <p:cNvPicPr>
            <a:picLocks noChangeAspect="1"/>
          </p:cNvPicPr>
          <p:nvPr userDrawn="1"/>
        </p:nvPicPr>
        <p:blipFill>
          <a:blip r:embed="rId2"/>
          <a:stretch>
            <a:fillRect/>
          </a:stretch>
        </p:blipFill>
        <p:spPr>
          <a:xfrm>
            <a:off x="457203" y="5181630"/>
            <a:ext cx="2465644" cy="907105"/>
          </a:xfrm>
          <a:prstGeom prst="rect">
            <a:avLst/>
          </a:prstGeom>
        </p:spPr>
      </p:pic>
      <p:sp>
        <p:nvSpPr>
          <p:cNvPr id="4" name="AutoShape 3"/>
          <p:cNvSpPr>
            <a:spLocks noChangeAspect="1" noChangeArrowheads="1" noTextEdit="1"/>
          </p:cNvSpPr>
          <p:nvPr userDrawn="1"/>
        </p:nvSpPr>
        <p:spPr bwMode="auto">
          <a:xfrm>
            <a:off x="6781803" y="5105430"/>
            <a:ext cx="2465388"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45" name="Picture 44"/>
          <p:cNvPicPr>
            <a:picLocks noChangeAspect="1"/>
          </p:cNvPicPr>
          <p:nvPr userDrawn="1"/>
        </p:nvPicPr>
        <p:blipFill rotWithShape="1">
          <a:blip r:embed="rId3"/>
          <a:srcRect t="26190"/>
          <a:stretch/>
        </p:blipFill>
        <p:spPr>
          <a:xfrm>
            <a:off x="8001000" y="30"/>
            <a:ext cx="4191000" cy="4309139"/>
          </a:xfrm>
          <a:prstGeom prst="rect">
            <a:avLst/>
          </a:prstGeom>
        </p:spPr>
      </p:pic>
    </p:spTree>
    <p:extLst>
      <p:ext uri="{BB962C8B-B14F-4D97-AF65-F5344CB8AC3E}">
        <p14:creationId xmlns:p14="http://schemas.microsoft.com/office/powerpoint/2010/main" val="244212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 y="0"/>
            <a:ext cx="12188948" cy="6872512"/>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 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6402614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with Black heade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600200"/>
            <a:ext cx="11460480" cy="457200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0"/>
          <p:cNvSpPr>
            <a:spLocks noGrp="1"/>
          </p:cNvSpPr>
          <p:nvPr>
            <p:ph type="body" sz="quarter" idx="11" hasCustomPrompt="1"/>
          </p:nvPr>
        </p:nvSpPr>
        <p:spPr>
          <a:xfrm>
            <a:off x="364068" y="31"/>
            <a:ext cx="8678333" cy="294521"/>
          </a:xfrm>
          <a:prstGeom prst="rect">
            <a:avLst/>
          </a:prstGeom>
          <a:noFill/>
        </p:spPr>
        <p:txBody>
          <a:bodyPr wrap="square" lIns="0" rtlCol="0" anchor="ctr">
            <a:noAutofit/>
          </a:bodyPr>
          <a:lstStyle>
            <a:lvl1pPr>
              <a:defRPr lang="en-US" sz="1600" b="0" i="0" kern="1200" dirty="0" smtClean="0">
                <a:solidFill>
                  <a:schemeClr val="bg1"/>
                </a:solidFill>
                <a:latin typeface="Calibri Light"/>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7" name="Title 6"/>
          <p:cNvSpPr>
            <a:spLocks noGrp="1"/>
          </p:cNvSpPr>
          <p:nvPr>
            <p:ph type="title" hasCustomPrompt="1"/>
          </p:nvPr>
        </p:nvSpPr>
        <p:spPr>
          <a:xfrm>
            <a:off x="364067" y="365127"/>
            <a:ext cx="11463868" cy="937894"/>
          </a:xfrm>
          <a:prstGeom prst="rect">
            <a:avLst/>
          </a:prstGeom>
        </p:spPr>
        <p:txBody>
          <a:bodyPr/>
          <a:lstStyle>
            <a:lvl1pPr>
              <a:defRPr cap="all" baseline="0"/>
            </a:lvl1pPr>
          </a:lstStyle>
          <a:p>
            <a:r>
              <a:rPr lang="en-US"/>
              <a:t>CLICK TO EDIT MASTER TITLE STYLE</a:t>
            </a:r>
          </a:p>
        </p:txBody>
      </p:sp>
      <p:sp>
        <p:nvSpPr>
          <p:cNvPr id="8" name="Text Placeholder 2"/>
          <p:cNvSpPr>
            <a:spLocks noGrp="1"/>
          </p:cNvSpPr>
          <p:nvPr>
            <p:ph type="body" sz="quarter" idx="14" hasCustomPrompt="1"/>
          </p:nvPr>
        </p:nvSpPr>
        <p:spPr>
          <a:xfrm>
            <a:off x="363868" y="990600"/>
            <a:ext cx="11480800" cy="457200"/>
          </a:xfrm>
          <a:prstGeom prst="rect">
            <a:avLst/>
          </a:prstGeom>
        </p:spPr>
        <p:txBody>
          <a:bodyPr/>
          <a:lstStyle>
            <a:lvl1pPr>
              <a:defRPr sz="2000" cap="all" baseline="0"/>
            </a:lvl1pPr>
          </a:lstStyle>
          <a:p>
            <a:pPr lvl="0"/>
            <a:r>
              <a:rPr lang="en-US"/>
              <a:t>CLICK TO EDIT 2ND LINE TEXT STYLES</a:t>
            </a:r>
          </a:p>
        </p:txBody>
      </p:sp>
    </p:spTree>
    <p:extLst>
      <p:ext uri="{BB962C8B-B14F-4D97-AF65-F5344CB8AC3E}">
        <p14:creationId xmlns:p14="http://schemas.microsoft.com/office/powerpoint/2010/main" val="2099646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38"/>
            <a:ext cx="12209991" cy="6869837"/>
          </a:xfrm>
          <a:prstGeom prst="rect">
            <a:avLst/>
          </a:prstGeom>
        </p:spPr>
      </p:pic>
      <p:sp>
        <p:nvSpPr>
          <p:cNvPr id="16" name="Text Placeholder 15"/>
          <p:cNvSpPr>
            <a:spLocks noGrp="1"/>
          </p:cNvSpPr>
          <p:nvPr>
            <p:ph type="body" sz="quarter" idx="13" hasCustomPrompt="1"/>
          </p:nvPr>
        </p:nvSpPr>
        <p:spPr>
          <a:xfrm>
            <a:off x="3182233" y="4175579"/>
            <a:ext cx="6459537" cy="1828800"/>
          </a:xfrm>
          <a:prstGeom prst="rect">
            <a:avLst/>
          </a:prstGeom>
        </p:spPr>
        <p:txBody>
          <a:bodyPr/>
          <a:lstStyle>
            <a:lvl1pPr>
              <a:lnSpc>
                <a:spcPts val="2200"/>
              </a:lnSpc>
              <a:defRPr sz="2000">
                <a:solidFill>
                  <a:schemeClr val="accent6"/>
                </a:solidFill>
                <a:latin typeface="+mj-lt"/>
              </a:defRPr>
            </a:lvl1pPr>
            <a:lvl2pPr algn="l">
              <a:defRPr/>
            </a:lvl2pPr>
          </a:lstStyle>
          <a:p>
            <a:pPr lvl="0"/>
            <a:r>
              <a:rPr lang="en-US" dirty="0"/>
              <a:t>Second level</a:t>
            </a:r>
          </a:p>
          <a:p>
            <a:pPr lvl="0"/>
            <a:r>
              <a:rPr lang="en-US" dirty="0"/>
              <a:t>Third level</a:t>
            </a:r>
          </a:p>
        </p:txBody>
      </p:sp>
      <p:sp>
        <p:nvSpPr>
          <p:cNvPr id="7" name="Text Placeholder 6"/>
          <p:cNvSpPr>
            <a:spLocks noGrp="1"/>
          </p:cNvSpPr>
          <p:nvPr>
            <p:ph type="body" sz="quarter" idx="10" hasCustomPrompt="1"/>
          </p:nvPr>
        </p:nvSpPr>
        <p:spPr>
          <a:xfrm>
            <a:off x="3182233" y="2008094"/>
            <a:ext cx="6858000" cy="381000"/>
          </a:xfrm>
          <a:prstGeom prst="rect">
            <a:avLst/>
          </a:prstGeom>
        </p:spPr>
        <p:txBody>
          <a:bodyPr/>
          <a:lstStyle>
            <a:lvl1pPr>
              <a:defRPr sz="2000" baseline="0">
                <a:solidFill>
                  <a:schemeClr val="accent6"/>
                </a:solidFill>
                <a:latin typeface="+mj-lt"/>
              </a:defRPr>
            </a:lvl1pPr>
          </a:lstStyle>
          <a:p>
            <a:pPr lvl="0"/>
            <a:r>
              <a:rPr lang="en-US" dirty="0"/>
              <a:t>Click to edit text</a:t>
            </a:r>
          </a:p>
        </p:txBody>
      </p:sp>
      <p:pic>
        <p:nvPicPr>
          <p:cNvPr id="8" name="Picture 7"/>
          <p:cNvPicPr>
            <a:picLocks noChangeAspect="1"/>
          </p:cNvPicPr>
          <p:nvPr userDrawn="1"/>
        </p:nvPicPr>
        <p:blipFill>
          <a:blip r:embed="rId3"/>
          <a:stretch>
            <a:fillRect/>
          </a:stretch>
        </p:blipFill>
        <p:spPr>
          <a:xfrm>
            <a:off x="9753600" y="475034"/>
            <a:ext cx="1979794" cy="728362"/>
          </a:xfrm>
          <a:prstGeom prst="rect">
            <a:avLst/>
          </a:prstGeom>
        </p:spPr>
      </p:pic>
      <p:sp>
        <p:nvSpPr>
          <p:cNvPr id="10" name="Title 4"/>
          <p:cNvSpPr txBox="1">
            <a:spLocks/>
          </p:cNvSpPr>
          <p:nvPr userDrawn="1"/>
        </p:nvSpPr>
        <p:spPr>
          <a:xfrm>
            <a:off x="457200" y="6408032"/>
            <a:ext cx="5129684" cy="256233"/>
          </a:xfrm>
          <a:prstGeom prst="rect">
            <a:avLst/>
          </a:prstGeom>
        </p:spPr>
        <p:txBody>
          <a:bodyPr lIns="0" tIns="0" rIns="0" bIns="0"/>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800" dirty="0">
                <a:solidFill>
                  <a:srgbClr val="44546A"/>
                </a:solidFill>
                <a:latin typeface="+mn-lt"/>
                <a:ea typeface="Calibri" charset="0"/>
                <a:cs typeface="Calibri" charset="0"/>
              </a:rPr>
              <a:t>® 2017 Copyright </a:t>
            </a:r>
            <a:r>
              <a:rPr lang="en-US" sz="800" dirty="0" err="1">
                <a:solidFill>
                  <a:srgbClr val="44546A"/>
                </a:solidFill>
                <a:latin typeface="+mn-lt"/>
                <a:ea typeface="Calibri" charset="0"/>
                <a:cs typeface="Calibri" charset="0"/>
              </a:rPr>
              <a:t>Genpact</a:t>
            </a:r>
            <a:r>
              <a:rPr lang="en-US" sz="800" dirty="0">
                <a:solidFill>
                  <a:srgbClr val="44546A"/>
                </a:solidFill>
                <a:latin typeface="+mn-lt"/>
                <a:ea typeface="Calibri" charset="0"/>
                <a:cs typeface="Calibri" charset="0"/>
              </a:rPr>
              <a:t>. All Rights Reserved.</a:t>
            </a:r>
          </a:p>
        </p:txBody>
      </p:sp>
      <p:sp>
        <p:nvSpPr>
          <p:cNvPr id="5" name="Text Placeholder 4"/>
          <p:cNvSpPr>
            <a:spLocks noGrp="1"/>
          </p:cNvSpPr>
          <p:nvPr>
            <p:ph type="body" sz="quarter" idx="14" hasCustomPrompt="1"/>
          </p:nvPr>
        </p:nvSpPr>
        <p:spPr>
          <a:xfrm>
            <a:off x="3182233" y="2597150"/>
            <a:ext cx="6876167" cy="1447800"/>
          </a:xfrm>
          <a:prstGeom prst="rect">
            <a:avLst/>
          </a:prstGeom>
        </p:spPr>
        <p:txBody>
          <a:bodyPr/>
          <a:lstStyle>
            <a:lvl1pPr>
              <a:lnSpc>
                <a:spcPts val="5100"/>
              </a:lnSpc>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dirty="0"/>
              <a:t>Click to edit title text</a:t>
            </a:r>
          </a:p>
        </p:txBody>
      </p:sp>
    </p:spTree>
    <p:extLst>
      <p:ext uri="{BB962C8B-B14F-4D97-AF65-F5344CB8AC3E}">
        <p14:creationId xmlns:p14="http://schemas.microsoft.com/office/powerpoint/2010/main" val="23262529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10"/>
          <p:cNvSpPr>
            <a:spLocks noGrp="1"/>
          </p:cNvSpPr>
          <p:nvPr>
            <p:ph type="body" sz="quarter" idx="11" hasCustomPrompt="1"/>
          </p:nvPr>
        </p:nvSpPr>
        <p:spPr>
          <a:xfrm>
            <a:off x="204968" y="17535"/>
            <a:ext cx="85326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6" name="Title 1"/>
          <p:cNvSpPr>
            <a:spLocks noGrp="1"/>
          </p:cNvSpPr>
          <p:nvPr>
            <p:ph type="title"/>
          </p:nvPr>
        </p:nvSpPr>
        <p:spPr>
          <a:xfrm>
            <a:off x="175976" y="457200"/>
            <a:ext cx="11711233" cy="104775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4459836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974" y="457201"/>
            <a:ext cx="11711233" cy="899093"/>
          </a:xfrm>
          <a:prstGeom prst="rect">
            <a:avLst/>
          </a:prstGeom>
        </p:spPr>
        <p:txBody>
          <a:bodyPr anchor="t">
            <a:normAutofit/>
          </a:bodyPr>
          <a:lstStyle>
            <a:lvl1pPr>
              <a:defRPr>
                <a:solidFill>
                  <a:schemeClr val="tx1">
                    <a:lumMod val="75000"/>
                    <a:lumOff val="25000"/>
                  </a:schemeClr>
                </a:solidFill>
              </a:defRPr>
            </a:lvl1pPr>
          </a:lstStyle>
          <a:p>
            <a:r>
              <a:rPr lang="en-US"/>
              <a:t>Click to edit Master title style</a:t>
            </a:r>
          </a:p>
        </p:txBody>
      </p:sp>
      <p:sp>
        <p:nvSpPr>
          <p:cNvPr id="4" name="Text Placeholder 3"/>
          <p:cNvSpPr>
            <a:spLocks noGrp="1"/>
          </p:cNvSpPr>
          <p:nvPr>
            <p:ph type="body" sz="quarter" idx="10"/>
          </p:nvPr>
        </p:nvSpPr>
        <p:spPr>
          <a:xfrm>
            <a:off x="304800" y="1356304"/>
            <a:ext cx="11582400" cy="1794337"/>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9144000" y="6666600"/>
            <a:ext cx="2743200" cy="123111"/>
          </a:xfrm>
          <a:prstGeom prst="rect">
            <a:avLst/>
          </a:prstGeom>
        </p:spPr>
        <p:txBody>
          <a:bodyPr vert="horz" lIns="0" tIns="0" rIns="0" bIns="0" rtlCol="0" anchor="ctr">
            <a:spAutoFit/>
          </a:bodyPr>
          <a:lstStyle>
            <a:lvl1pPr algn="r">
              <a:defRPr sz="800">
                <a:solidFill>
                  <a:schemeClr val="bg2"/>
                </a:solidFill>
              </a:defRPr>
            </a:lvl1pPr>
          </a:lstStyle>
          <a:p>
            <a:fld id="{60D7C37A-91E5-4EC1-873D-1490BCD6C393}" type="slidenum">
              <a:rPr lang="en-US" smtClean="0">
                <a:solidFill>
                  <a:srgbClr val="1AA2DC"/>
                </a:solidFill>
              </a:rPr>
              <a:pPr/>
              <a:t>‹#›</a:t>
            </a:fld>
            <a:endParaRPr lang="en-US">
              <a:solidFill>
                <a:srgbClr val="1AA2DC"/>
              </a:solidFill>
            </a:endParaRPr>
          </a:p>
        </p:txBody>
      </p:sp>
      <p:sp>
        <p:nvSpPr>
          <p:cNvPr id="6" name="Text Placeholder 10"/>
          <p:cNvSpPr>
            <a:spLocks noGrp="1"/>
          </p:cNvSpPr>
          <p:nvPr>
            <p:ph type="body" sz="quarter" idx="11" hasCustomPrompt="1"/>
          </p:nvPr>
        </p:nvSpPr>
        <p:spPr>
          <a:xfrm>
            <a:off x="204971" y="17533"/>
            <a:ext cx="84945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2776780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4" name="Picture 3" descr="159753778_BW_96ppi.jpg"/>
          <p:cNvPicPr>
            <a:picLocks noChangeAspect="1"/>
          </p:cNvPicPr>
          <p:nvPr userDrawn="1"/>
        </p:nvPicPr>
        <p:blipFill>
          <a:blip r:embed="rId2">
            <a:lum bright="-2000"/>
          </a:blip>
          <a:srcRect b="23704"/>
          <a:stretch>
            <a:fillRect/>
          </a:stretch>
        </p:blipFill>
        <p:spPr>
          <a:xfrm>
            <a:off x="0" y="-2260"/>
            <a:ext cx="12192000" cy="4966636"/>
          </a:xfrm>
          <a:prstGeom prst="rect">
            <a:avLst/>
          </a:prstGeom>
        </p:spPr>
      </p:pic>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sp>
        <p:nvSpPr>
          <p:cNvPr id="14" name="Rectangle 13"/>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1" y="3441700"/>
            <a:ext cx="8441267"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134128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861"/>
            <a:ext cx="12192000" cy="480060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509939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1431"/>
            <a:ext cx="12192000" cy="474345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0914814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859"/>
            <a:ext cx="12192000" cy="481203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6926817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1430"/>
            <a:ext cx="12192000" cy="483489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788166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1110" b="12674"/>
          <a:stretch/>
        </p:blipFill>
        <p:spPr>
          <a:xfrm>
            <a:off x="1" y="-22860"/>
            <a:ext cx="12192000" cy="478917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05455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Option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9" y="0"/>
            <a:ext cx="12188947" cy="6872511"/>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prstClr val="white"/>
                </a:solidFill>
                <a:latin typeface="+mn-lt"/>
              </a:rPr>
              <a:pPr/>
              <a:t>‹#›</a:t>
            </a:fld>
            <a:endParaRPr lang="en-US" b="1" dirty="0">
              <a:solidFill>
                <a:prstClr val="white"/>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prstClr val="white"/>
                </a:solidFill>
                <a:latin typeface="+mn-lt"/>
                <a:ea typeface="Georgia" charset="0"/>
                <a:cs typeface="Georgia" charset="0"/>
              </a:rPr>
              <a:t>® 2017 Copyright </a:t>
            </a:r>
            <a:r>
              <a:rPr lang="en-US" sz="800" dirty="0" err="1">
                <a:solidFill>
                  <a:prstClr val="white"/>
                </a:solidFill>
                <a:latin typeface="+mn-lt"/>
                <a:ea typeface="Georgia" charset="0"/>
                <a:cs typeface="Georgia" charset="0"/>
              </a:rPr>
              <a:t>Genpact</a:t>
            </a:r>
            <a:r>
              <a:rPr lang="en-US" sz="800" dirty="0">
                <a:solidFill>
                  <a:prstClr val="white"/>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a:t>
            </a:r>
          </a:p>
          <a:p>
            <a:r>
              <a:rPr lang="en-US" sz="4800" dirty="0">
                <a:solidFill>
                  <a:schemeClr val="bg1"/>
                </a:solidFill>
              </a:rPr>
              <a:t>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27555967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2860"/>
            <a:ext cx="12192000" cy="480060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291061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6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2859"/>
            <a:ext cx="12192000" cy="477774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1672837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064"/>
            <a:ext cx="12192000" cy="4766079"/>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3168506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0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1"/>
            <a:ext cx="12192000" cy="4702629"/>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21492820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3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384" y="11"/>
            <a:ext cx="12216383" cy="4700495"/>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8829909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4_Cover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8287"/>
            <a:ext cx="12192000" cy="4846320"/>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3"/>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4"/>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18248052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5">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36800" y="-22860"/>
            <a:ext cx="2552701" cy="4800600"/>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l="35842" t="22571" r="43854" b="11263"/>
          <a:stretch/>
        </p:blipFill>
        <p:spPr>
          <a:xfrm>
            <a:off x="4864106" y="-11430"/>
            <a:ext cx="2475511" cy="4834890"/>
          </a:xfrm>
          <a:prstGeom prst="rect">
            <a:avLst/>
          </a:prstGeom>
        </p:spPr>
      </p:pic>
      <p:pic>
        <p:nvPicPr>
          <p:cNvPr id="20" name="Picture 1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27903" y="11"/>
            <a:ext cx="2766340" cy="4699363"/>
          </a:xfrm>
          <a:prstGeom prst="rect">
            <a:avLst/>
          </a:prstGeom>
        </p:spPr>
      </p:pic>
      <p:pic>
        <p:nvPicPr>
          <p:cNvPr id="16" name="Picture 15"/>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 y="-18287"/>
            <a:ext cx="2387599" cy="4846320"/>
          </a:xfrm>
          <a:prstGeom prst="rect">
            <a:avLst/>
          </a:prstGeom>
        </p:spPr>
      </p:pic>
      <p:pic>
        <p:nvPicPr>
          <p:cNvPr id="19" name="Picture 1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753606" y="-1"/>
            <a:ext cx="2438401" cy="4754881"/>
          </a:xfrm>
          <a:prstGeom prst="rect">
            <a:avLst/>
          </a:prstGeom>
        </p:spPr>
      </p:pic>
      <p:sp>
        <p:nvSpPr>
          <p:cNvPr id="5" name="Rectangle 4"/>
          <p:cNvSpPr/>
          <p:nvPr userDrawn="1"/>
        </p:nvSpPr>
        <p:spPr>
          <a:xfrm>
            <a:off x="0" y="3276600"/>
            <a:ext cx="12192000" cy="1676400"/>
          </a:xfrm>
          <a:prstGeom prst="rect">
            <a:avLst/>
          </a:prstGeom>
          <a:gradFill flip="none" rotWithShape="1">
            <a:gsLst>
              <a:gs pos="32000">
                <a:schemeClr val="tx1">
                  <a:lumMod val="95000"/>
                  <a:lumOff val="5000"/>
                  <a:alpha val="64000"/>
                </a:schemeClr>
              </a:gs>
              <a:gs pos="100000">
                <a:schemeClr val="tx1">
                  <a:lumMod val="75000"/>
                  <a:lumOff val="25000"/>
                  <a:alpha val="28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descr="Genpact_Master_BLUE.png"/>
          <p:cNvPicPr>
            <a:picLocks noChangeAspect="1"/>
          </p:cNvPicPr>
          <p:nvPr userDrawn="1"/>
        </p:nvPicPr>
        <p:blipFill>
          <a:blip r:embed="rId7"/>
          <a:stretch>
            <a:fillRect/>
          </a:stretch>
        </p:blipFill>
        <p:spPr>
          <a:xfrm>
            <a:off x="9975438" y="6220046"/>
            <a:ext cx="1911769" cy="218854"/>
          </a:xfrm>
          <a:prstGeom prst="rect">
            <a:avLst/>
          </a:prstGeom>
        </p:spPr>
      </p:pic>
      <p:sp>
        <p:nvSpPr>
          <p:cNvPr id="9" name="Text Placeholder 8"/>
          <p:cNvSpPr>
            <a:spLocks noGrp="1"/>
          </p:cNvSpPr>
          <p:nvPr>
            <p:ph type="body" sz="quarter" idx="10"/>
          </p:nvPr>
        </p:nvSpPr>
        <p:spPr>
          <a:xfrm>
            <a:off x="304800" y="5334190"/>
            <a:ext cx="11582400" cy="369332"/>
          </a:xfrm>
          <a:prstGeom prst="rect">
            <a:avLst/>
          </a:prstGeom>
        </p:spPr>
        <p:txBody>
          <a:bodyPr anchor="b"/>
          <a:lstStyle>
            <a:lvl1pPr>
              <a:defRPr>
                <a:solidFill>
                  <a:schemeClr val="bg2"/>
                </a:solidFill>
              </a:defRPr>
            </a:lvl1pPr>
          </a:lstStyle>
          <a:p>
            <a:pPr lvl="0"/>
            <a:r>
              <a:rPr lang="en-US"/>
              <a:t>Click to edit Master text styles</a:t>
            </a:r>
          </a:p>
        </p:txBody>
      </p:sp>
      <p:sp>
        <p:nvSpPr>
          <p:cNvPr id="10" name="Text Placeholder 8"/>
          <p:cNvSpPr>
            <a:spLocks noGrp="1"/>
          </p:cNvSpPr>
          <p:nvPr>
            <p:ph type="body" sz="quarter" idx="11"/>
          </p:nvPr>
        </p:nvSpPr>
        <p:spPr>
          <a:xfrm>
            <a:off x="304800" y="5749252"/>
            <a:ext cx="9296400" cy="514301"/>
          </a:xfrm>
          <a:prstGeom prst="rect">
            <a:avLst/>
          </a:prstGeom>
        </p:spPr>
        <p:txBody>
          <a:bodyPr anchor="t">
            <a:normAutofit/>
          </a:bodyPr>
          <a:lstStyle>
            <a:lvl1pPr>
              <a:defRPr sz="1600"/>
            </a:lvl1pPr>
          </a:lstStyle>
          <a:p>
            <a:pPr lvl="0"/>
            <a:r>
              <a:rPr lang="en-US"/>
              <a:t>Click to edit Master text styles</a:t>
            </a:r>
          </a:p>
        </p:txBody>
      </p:sp>
      <p:grpSp>
        <p:nvGrpSpPr>
          <p:cNvPr id="8" name="Group 7"/>
          <p:cNvGrpSpPr/>
          <p:nvPr userDrawn="1"/>
        </p:nvGrpSpPr>
        <p:grpSpPr>
          <a:xfrm>
            <a:off x="0" y="4594860"/>
            <a:ext cx="12192000" cy="381000"/>
            <a:chOff x="0" y="0"/>
            <a:chExt cx="9144000" cy="381000"/>
          </a:xfrm>
        </p:grpSpPr>
        <p:sp>
          <p:nvSpPr>
            <p:cNvPr id="11" name="Rectangle 10"/>
            <p:cNvSpPr/>
            <p:nvPr userDrawn="1"/>
          </p:nvSpPr>
          <p:spPr>
            <a:xfrm>
              <a:off x="0" y="0"/>
              <a:ext cx="9144000" cy="32462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Genpact_Headline2_Outline.png"/>
            <p:cNvPicPr>
              <a:picLocks noChangeAspect="1"/>
            </p:cNvPicPr>
            <p:nvPr userDrawn="1"/>
          </p:nvPicPr>
          <p:blipFill>
            <a:blip r:embed="rId8"/>
            <a:stretch>
              <a:fillRect/>
            </a:stretch>
          </p:blipFill>
          <p:spPr>
            <a:xfrm>
              <a:off x="6559464" y="83264"/>
              <a:ext cx="2400380" cy="149784"/>
            </a:xfrm>
            <a:prstGeom prst="rect">
              <a:avLst/>
            </a:prstGeom>
          </p:spPr>
        </p:pic>
        <p:sp>
          <p:nvSpPr>
            <p:cNvPr id="13" name="Rectangle 12"/>
            <p:cNvSpPr/>
            <p:nvPr userDrawn="1"/>
          </p:nvSpPr>
          <p:spPr>
            <a:xfrm>
              <a:off x="0" y="317863"/>
              <a:ext cx="9144000" cy="63137"/>
            </a:xfrm>
            <a:prstGeom prst="rect">
              <a:avLst/>
            </a:prstGeom>
            <a:solidFill>
              <a:srgbClr val="00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3" name="Text Placeholder 2"/>
          <p:cNvSpPr>
            <a:spLocks noGrp="1"/>
          </p:cNvSpPr>
          <p:nvPr>
            <p:ph type="body" sz="quarter" idx="12" hasCustomPrompt="1"/>
          </p:nvPr>
        </p:nvSpPr>
        <p:spPr>
          <a:xfrm>
            <a:off x="304800" y="3441700"/>
            <a:ext cx="5791200" cy="369332"/>
          </a:xfrm>
          <a:prstGeom prst="rect">
            <a:avLst/>
          </a:prstGeom>
        </p:spPr>
        <p:txBody>
          <a:bodyPr/>
          <a:lstStyle>
            <a:lvl1pPr>
              <a:defRPr baseline="0">
                <a:solidFill>
                  <a:schemeClr val="bg1"/>
                </a:solidFill>
              </a:defRPr>
            </a:lvl1pPr>
          </a:lstStyle>
          <a:p>
            <a:pPr lvl="0"/>
            <a:r>
              <a:rPr lang="en-US"/>
              <a:t>Insert Text Here</a:t>
            </a:r>
          </a:p>
        </p:txBody>
      </p:sp>
    </p:spTree>
    <p:extLst>
      <p:ext uri="{BB962C8B-B14F-4D97-AF65-F5344CB8AC3E}">
        <p14:creationId xmlns:p14="http://schemas.microsoft.com/office/powerpoint/2010/main" val="1776449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56293"/>
            <a:ext cx="11582400" cy="17358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0"/>
          <p:cNvSpPr>
            <a:spLocks noGrp="1"/>
          </p:cNvSpPr>
          <p:nvPr>
            <p:ph type="body" sz="quarter" idx="13" hasCustomPrompt="1"/>
          </p:nvPr>
        </p:nvSpPr>
        <p:spPr>
          <a:xfrm>
            <a:off x="204971" y="17533"/>
            <a:ext cx="84945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9" name="Title 1"/>
          <p:cNvSpPr>
            <a:spLocks noGrp="1"/>
          </p:cNvSpPr>
          <p:nvPr>
            <p:ph type="title"/>
          </p:nvPr>
        </p:nvSpPr>
        <p:spPr>
          <a:xfrm>
            <a:off x="175974" y="401957"/>
            <a:ext cx="11711233" cy="954336"/>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4408577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7412" y="3847505"/>
            <a:ext cx="11417181" cy="1362075"/>
          </a:xfrm>
          <a:prstGeom prst="rect">
            <a:avLst/>
          </a:prstGeom>
        </p:spPr>
        <p:txBody>
          <a:bodyPr lIns="0" tIns="45720" rIns="45720" bIns="45720" anchor="t"/>
          <a:lstStyle>
            <a:lvl1pPr algn="l">
              <a:defRPr sz="3600" b="0" cap="all">
                <a:solidFill>
                  <a:schemeClr val="bg2"/>
                </a:solidFill>
                <a:latin typeface="+mj-lt"/>
              </a:defRPr>
            </a:lvl1pPr>
          </a:lstStyle>
          <a:p>
            <a:r>
              <a:rPr lang="en-US"/>
              <a:t>Click to edit Master title style</a:t>
            </a:r>
          </a:p>
        </p:txBody>
      </p:sp>
      <p:sp>
        <p:nvSpPr>
          <p:cNvPr id="3" name="Text Placeholder 2"/>
          <p:cNvSpPr>
            <a:spLocks noGrp="1"/>
          </p:cNvSpPr>
          <p:nvPr>
            <p:ph type="body" idx="1"/>
          </p:nvPr>
        </p:nvSpPr>
        <p:spPr>
          <a:xfrm>
            <a:off x="387412" y="3308087"/>
            <a:ext cx="11417181" cy="461665"/>
          </a:xfrm>
          <a:prstGeom prst="rect">
            <a:avLst/>
          </a:prstGeom>
        </p:spPr>
        <p:txBody>
          <a:bodyPr tIns="45720" rIns="45720" bIns="45720" anchor="b"/>
          <a:lstStyle>
            <a:lvl1pPr marL="0" indent="0">
              <a:buNone/>
              <a:defRPr sz="2400">
                <a:solidFill>
                  <a:schemeClr val="tx1">
                    <a:lumMod val="75000"/>
                    <a:lumOff val="25000"/>
                  </a:schemeClr>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Text Placeholder 10"/>
          <p:cNvSpPr>
            <a:spLocks noGrp="1"/>
          </p:cNvSpPr>
          <p:nvPr>
            <p:ph type="body" sz="quarter" idx="11" hasCustomPrompt="1"/>
          </p:nvPr>
        </p:nvSpPr>
        <p:spPr>
          <a:xfrm>
            <a:off x="204968" y="17533"/>
            <a:ext cx="84564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14824053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304800" y="1361790"/>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278880" y="1361790"/>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p:cNvSpPr>
            <a:spLocks noGrp="1"/>
          </p:cNvSpPr>
          <p:nvPr>
            <p:ph type="body" sz="quarter" idx="13" hasCustomPrompt="1"/>
          </p:nvPr>
        </p:nvSpPr>
        <p:spPr>
          <a:xfrm>
            <a:off x="204968" y="17533"/>
            <a:ext cx="85072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11" name="Title 1"/>
          <p:cNvSpPr>
            <a:spLocks noGrp="1"/>
          </p:cNvSpPr>
          <p:nvPr>
            <p:ph type="title"/>
          </p:nvPr>
        </p:nvSpPr>
        <p:spPr>
          <a:xfrm>
            <a:off x="175974" y="469900"/>
            <a:ext cx="11711233" cy="52070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1293784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Option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9" y="0"/>
            <a:ext cx="12188947" cy="6872510"/>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dirty="0">
              <a:solidFill>
                <a:schemeClr val="bg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bg1"/>
                </a:solidFill>
                <a:latin typeface="+mn-lt"/>
                <a:ea typeface="Georgia" charset="0"/>
                <a:cs typeface="Georgia" charset="0"/>
              </a:rPr>
              <a:t>® 2017 Copyright </a:t>
            </a:r>
            <a:r>
              <a:rPr lang="en-US" sz="800" dirty="0" err="1">
                <a:solidFill>
                  <a:schemeClr val="bg1"/>
                </a:solidFill>
                <a:latin typeface="+mn-lt"/>
                <a:ea typeface="Georgia" charset="0"/>
                <a:cs typeface="Georgia" charset="0"/>
              </a:rPr>
              <a:t>Genpact</a:t>
            </a:r>
            <a:r>
              <a:rPr lang="en-US" sz="800" dirty="0">
                <a:solidFill>
                  <a:schemeClr val="bg1"/>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61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dirty="0">
                <a:solidFill>
                  <a:schemeClr val="bg1"/>
                </a:solidFill>
              </a:rPr>
              <a:t>Divider slide options Lorem ipsum dolor</a:t>
            </a:r>
          </a:p>
        </p:txBody>
      </p:sp>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Tree>
    <p:extLst>
      <p:ext uri="{BB962C8B-B14F-4D97-AF65-F5344CB8AC3E}">
        <p14:creationId xmlns:p14="http://schemas.microsoft.com/office/powerpoint/2010/main" val="15035466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799" y="1356304"/>
            <a:ext cx="5608320" cy="375487"/>
          </a:xfrm>
          <a:prstGeom prst="rect">
            <a:avLst/>
          </a:prstGeom>
          <a:noFill/>
          <a:ln w="9525">
            <a:noFill/>
            <a:miter lim="800000"/>
            <a:headEnd/>
            <a:tailEnd/>
          </a:ln>
          <a:effectLst/>
        </p:spPr>
        <p:txBody>
          <a:bodyPr vert="horz" wrap="square" lIns="91440" tIns="18288" rIns="18288" bIns="18288" numCol="1" rtlCol="0" anchor="b" anchorCtr="0" compatLnSpc="1">
            <a:prstTxWarp prst="textNoShape">
              <a:avLst/>
            </a:prstTxWarp>
            <a:spAutoFit/>
          </a:bodyPr>
          <a:lstStyle>
            <a:lvl1pPr>
              <a:defRPr lang="en-US" sz="2200" smtClean="0">
                <a:solidFill>
                  <a:schemeClr val="bg2"/>
                </a:solidFill>
                <a:latin typeface="+mj-lt"/>
              </a:defRPr>
            </a:lvl1pPr>
          </a:lstStyle>
          <a:p>
            <a:pPr marL="0" lvl="0" indent="0">
              <a:spcBef>
                <a:spcPts val="400"/>
              </a:spcBef>
            </a:pPr>
            <a:r>
              <a:rPr lang="en-US"/>
              <a:t>Click to edit Master text styles</a:t>
            </a:r>
          </a:p>
        </p:txBody>
      </p:sp>
      <p:sp>
        <p:nvSpPr>
          <p:cNvPr id="5" name="Text Placeholder 4"/>
          <p:cNvSpPr>
            <a:spLocks noGrp="1"/>
          </p:cNvSpPr>
          <p:nvPr>
            <p:ph type="body" sz="quarter" idx="3"/>
          </p:nvPr>
        </p:nvSpPr>
        <p:spPr>
          <a:xfrm>
            <a:off x="6278879" y="1356304"/>
            <a:ext cx="5608320" cy="375487"/>
          </a:xfrm>
          <a:prstGeom prst="rect">
            <a:avLst/>
          </a:prstGeom>
          <a:noFill/>
          <a:ln w="9525">
            <a:noFill/>
            <a:miter lim="800000"/>
            <a:headEnd/>
            <a:tailEnd/>
          </a:ln>
          <a:effectLst/>
        </p:spPr>
        <p:txBody>
          <a:bodyPr vert="horz" wrap="square" lIns="91440" tIns="18288" rIns="18288" bIns="18288" numCol="1" anchor="b" anchorCtr="0" compatLnSpc="1">
            <a:prstTxWarp prst="textNoShape">
              <a:avLst/>
            </a:prstTxWarp>
            <a:spAutoFit/>
          </a:bodyPr>
          <a:lstStyle>
            <a:lvl1pPr marL="0" indent="0">
              <a:buNone/>
              <a:defRPr lang="en-US" sz="2200" dirty="0" smtClean="0">
                <a:solidFill>
                  <a:schemeClr val="bg2"/>
                </a:solidFill>
                <a:latin typeface="+mj-lt"/>
                <a:ea typeface="+mn-ea"/>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400"/>
              </a:spcBef>
              <a:spcAft>
                <a:spcPts val="400"/>
              </a:spcAft>
              <a:buClr>
                <a:schemeClr val="accent5">
                  <a:lumMod val="50000"/>
                </a:schemeClr>
              </a:buClr>
              <a:buFont typeface="Webdings" pitchFamily="18" charset="2"/>
              <a:buNone/>
            </a:pPr>
            <a:r>
              <a:rPr lang="en-US"/>
              <a:t>Click to edit Master text styles</a:t>
            </a:r>
          </a:p>
        </p:txBody>
      </p:sp>
      <p:sp>
        <p:nvSpPr>
          <p:cNvPr id="7" name="Slide Number Placeholder 6"/>
          <p:cNvSpPr>
            <a:spLocks noGrp="1"/>
          </p:cNvSpPr>
          <p:nvPr>
            <p:ph type="sldNum" sz="quarter" idx="10"/>
          </p:nvPr>
        </p:nvSpPr>
        <p:spPr>
          <a:xfrm>
            <a:off x="9144000" y="6666600"/>
            <a:ext cx="2743200" cy="123111"/>
          </a:xfrm>
          <a:prstGeom prst="rect">
            <a:avLst/>
          </a:prstGeom>
        </p:spPr>
        <p:txBody>
          <a:bodyPr/>
          <a:lstStyle>
            <a:lvl1pPr>
              <a:defRPr/>
            </a:lvl1pPr>
          </a:lstStyle>
          <a:p>
            <a:fld id="{83255CA8-44C3-4DC8-9820-DE998EF472CC}" type="slidenum">
              <a:rPr lang="en-US">
                <a:solidFill>
                  <a:prstClr val="black"/>
                </a:solidFill>
              </a:rPr>
              <a:pPr/>
              <a:t>‹#›</a:t>
            </a:fld>
            <a:endParaRPr lang="en-US">
              <a:solidFill>
                <a:prstClr val="black"/>
              </a:solidFill>
            </a:endParaRPr>
          </a:p>
        </p:txBody>
      </p:sp>
      <p:sp>
        <p:nvSpPr>
          <p:cNvPr id="4" name="Text Placeholder 3"/>
          <p:cNvSpPr>
            <a:spLocks noGrp="1"/>
          </p:cNvSpPr>
          <p:nvPr>
            <p:ph type="body" sz="quarter" idx="11"/>
          </p:nvPr>
        </p:nvSpPr>
        <p:spPr>
          <a:xfrm>
            <a:off x="304799" y="1796002"/>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2"/>
          </p:nvPr>
        </p:nvSpPr>
        <p:spPr>
          <a:xfrm>
            <a:off x="6278879" y="1796002"/>
            <a:ext cx="5608320" cy="1794337"/>
          </a:xfrm>
          <a:prstGeom prst="rect">
            <a:avLst/>
          </a:prstGeo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p:cNvSpPr>
            <a:spLocks noGrp="1"/>
          </p:cNvSpPr>
          <p:nvPr>
            <p:ph type="body" sz="quarter" idx="13" hasCustomPrompt="1"/>
          </p:nvPr>
        </p:nvSpPr>
        <p:spPr>
          <a:xfrm>
            <a:off x="204972" y="17533"/>
            <a:ext cx="7293327"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11" name="Title 1"/>
          <p:cNvSpPr>
            <a:spLocks noGrp="1"/>
          </p:cNvSpPr>
          <p:nvPr>
            <p:ph type="title"/>
          </p:nvPr>
        </p:nvSpPr>
        <p:spPr>
          <a:xfrm>
            <a:off x="175974" y="457201"/>
            <a:ext cx="11711233" cy="899093"/>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2030103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0299" y="987424"/>
            <a:ext cx="4850676" cy="1069976"/>
          </a:xfrm>
          <a:prstGeom prst="rect">
            <a:avLst/>
          </a:prstGeom>
        </p:spPr>
        <p:txBody>
          <a:bodyPr anchor="b">
            <a:normAutofit/>
          </a:bodyPr>
          <a:lstStyle>
            <a:lvl1pPr>
              <a:defRPr sz="2800">
                <a:solidFill>
                  <a:schemeClr val="bg2"/>
                </a:solidFill>
              </a:defRPr>
            </a:lvl1pPr>
          </a:lstStyle>
          <a:p>
            <a:r>
              <a:rPr lang="en-US"/>
              <a:t>Click to edit Master title style</a:t>
            </a:r>
          </a:p>
        </p:txBody>
      </p:sp>
      <p:sp>
        <p:nvSpPr>
          <p:cNvPr id="3" name="Content Placeholder 2"/>
          <p:cNvSpPr>
            <a:spLocks noGrp="1"/>
          </p:cNvSpPr>
          <p:nvPr>
            <p:ph idx="1"/>
          </p:nvPr>
        </p:nvSpPr>
        <p:spPr>
          <a:xfrm>
            <a:off x="5183717" y="987426"/>
            <a:ext cx="6703483" cy="2188291"/>
          </a:xfrm>
          <a:prstGeom prst="rect">
            <a:avLst/>
          </a:prstGeom>
        </p:spPr>
        <p:txBody>
          <a:bodyPr/>
          <a:lstStyle>
            <a:lvl1pPr>
              <a:defRPr sz="2800">
                <a:solidFill>
                  <a:schemeClr val="bg2"/>
                </a:solidFill>
              </a:defRPr>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0299" y="2057400"/>
            <a:ext cx="4850676" cy="338554"/>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 Placeholder 10"/>
          <p:cNvSpPr>
            <a:spLocks noGrp="1"/>
          </p:cNvSpPr>
          <p:nvPr>
            <p:ph type="body" sz="quarter" idx="13" hasCustomPrompt="1"/>
          </p:nvPr>
        </p:nvSpPr>
        <p:spPr>
          <a:xfrm>
            <a:off x="204968" y="17533"/>
            <a:ext cx="85072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4772961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ext Placeholder 10"/>
          <p:cNvSpPr>
            <a:spLocks noGrp="1"/>
          </p:cNvSpPr>
          <p:nvPr>
            <p:ph type="body" sz="quarter" idx="11" hasCustomPrompt="1"/>
          </p:nvPr>
        </p:nvSpPr>
        <p:spPr>
          <a:xfrm>
            <a:off x="204972" y="17533"/>
            <a:ext cx="7293327"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
        <p:nvSpPr>
          <p:cNvPr id="6" name="Title 1"/>
          <p:cNvSpPr>
            <a:spLocks noGrp="1"/>
          </p:cNvSpPr>
          <p:nvPr>
            <p:ph type="title"/>
          </p:nvPr>
        </p:nvSpPr>
        <p:spPr>
          <a:xfrm>
            <a:off x="175974" y="469900"/>
            <a:ext cx="11711233" cy="977900"/>
          </a:xfrm>
          <a:prstGeom prst="rect">
            <a:avLst/>
          </a:prstGeom>
        </p:spPr>
        <p:txBody>
          <a:bodyPr anchor="t">
            <a:normAutofit/>
          </a:bodyPr>
          <a:lstStyle>
            <a:lvl1pPr>
              <a:defRPr sz="24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4577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0" y="457201"/>
            <a:ext cx="11709400" cy="883921"/>
          </a:xfrm>
          <a:prstGeom prst="rect">
            <a:avLst/>
          </a:prstGeom>
        </p:spPr>
        <p:txBody>
          <a:bodyPr anchor="t">
            <a:normAutofit/>
          </a:bodyPr>
          <a:lstStyle>
            <a:lvl1pPr>
              <a:defRPr sz="2400">
                <a:solidFill>
                  <a:schemeClr val="bg2"/>
                </a:solidFill>
              </a:defRPr>
            </a:lvl1pPr>
          </a:lstStyle>
          <a:p>
            <a:r>
              <a:rPr lang="en-US"/>
              <a:t>Click to edit Master title style</a:t>
            </a:r>
          </a:p>
        </p:txBody>
      </p:sp>
      <p:sp>
        <p:nvSpPr>
          <p:cNvPr id="3" name="Vertical Text Placeholder 2"/>
          <p:cNvSpPr>
            <a:spLocks noGrp="1"/>
          </p:cNvSpPr>
          <p:nvPr>
            <p:ph type="body" orient="vert" idx="1"/>
          </p:nvPr>
        </p:nvSpPr>
        <p:spPr>
          <a:xfrm>
            <a:off x="10059017" y="1356292"/>
            <a:ext cx="1828193" cy="50826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0"/>
          <p:cNvSpPr>
            <a:spLocks noGrp="1"/>
          </p:cNvSpPr>
          <p:nvPr>
            <p:ph type="body" sz="quarter" idx="13" hasCustomPrompt="1"/>
          </p:nvPr>
        </p:nvSpPr>
        <p:spPr>
          <a:xfrm>
            <a:off x="204968" y="17533"/>
            <a:ext cx="84818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16754967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0" y="365127"/>
            <a:ext cx="11582400" cy="937894"/>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62522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ext Placeholder 10"/>
          <p:cNvSpPr>
            <a:spLocks noGrp="1"/>
          </p:cNvSpPr>
          <p:nvPr>
            <p:ph type="body" sz="quarter" idx="11" hasCustomPrompt="1"/>
          </p:nvPr>
        </p:nvSpPr>
        <p:spPr>
          <a:xfrm>
            <a:off x="204971" y="17535"/>
            <a:ext cx="8494532" cy="276999"/>
          </a:xfrm>
          <a:prstGeom prst="rect">
            <a:avLst/>
          </a:prstGeom>
          <a:noFill/>
        </p:spPr>
        <p:txBody>
          <a:bodyPr wrap="square" rtlCol="0">
            <a:spAutoFit/>
          </a:bodyPr>
          <a:lstStyle>
            <a:lvl1pPr>
              <a:defRPr lang="en-US" sz="1200" kern="1200" dirty="0" smtClean="0">
                <a:solidFill>
                  <a:schemeClr val="bg1"/>
                </a:solidFill>
                <a:latin typeface="Arial" pitchFamily="34" charset="0"/>
                <a:ea typeface="+mn-ea"/>
                <a:cs typeface="Arial" pitchFamily="34" charset="0"/>
              </a:defRPr>
            </a:lvl1pPr>
            <a:lvl2pPr>
              <a:defRPr lang="en-US"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r>
              <a:rPr lang="en-US"/>
              <a:t>Click to edit Master text styles </a:t>
            </a:r>
            <a:r>
              <a:rPr lang="en-US" sz="900">
                <a:solidFill>
                  <a:schemeClr val="bg2"/>
                </a:solidFill>
              </a:rPr>
              <a:t> ►</a:t>
            </a:r>
            <a:endParaRPr lang="en-US"/>
          </a:p>
        </p:txBody>
      </p:sp>
    </p:spTree>
    <p:extLst>
      <p:ext uri="{BB962C8B-B14F-4D97-AF65-F5344CB8AC3E}">
        <p14:creationId xmlns:p14="http://schemas.microsoft.com/office/powerpoint/2010/main" val="3957924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2020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60744" y="471715"/>
            <a:ext cx="11272262" cy="533400"/>
          </a:xfrm>
          <a:prstGeom prst="rect">
            <a:avLst/>
          </a:prstGeom>
        </p:spPr>
        <p:txBody>
          <a:bodyPr lIns="0" tIns="0" rIns="0" bIns="0" anchor="t"/>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1024124"/>
            <a:ext cx="11272262" cy="533400"/>
          </a:xfrm>
          <a:prstGeom prst="rect">
            <a:avLst/>
          </a:prstGeom>
        </p:spPr>
        <p:txBody>
          <a:bodyPr lIns="0" tIns="0" rIns="0" bIns="0" anchor="t"/>
          <a:lstStyle>
            <a:lvl1pPr>
              <a:defRPr sz="18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 name="Content Placeholder 2"/>
          <p:cNvSpPr>
            <a:spLocks noGrp="1"/>
          </p:cNvSpPr>
          <p:nvPr>
            <p:ph sz="quarter" idx="13"/>
          </p:nvPr>
        </p:nvSpPr>
        <p:spPr>
          <a:xfrm>
            <a:off x="457200" y="137886"/>
            <a:ext cx="7467600" cy="184666"/>
          </a:xfrm>
          <a:prstGeom prst="rect">
            <a:avLst/>
          </a:prstGeom>
        </p:spPr>
        <p:txBody>
          <a:bodyPr lIns="0" tIns="0" rIns="0" bIns="0">
            <a:spAutoFit/>
          </a:bodyPr>
          <a:lstStyle>
            <a:lvl1pPr>
              <a:defRPr sz="1200">
                <a:solidFill>
                  <a:schemeClr val="tx1"/>
                </a:solidFill>
              </a:defRPr>
            </a:lvl1pPr>
          </a:lstStyle>
          <a:p>
            <a:pPr lvl="0"/>
            <a:r>
              <a:rPr lang="en-US"/>
              <a:t>Edit Master text styles</a:t>
            </a:r>
          </a:p>
        </p:txBody>
      </p:sp>
    </p:spTree>
    <p:extLst>
      <p:ext uri="{BB962C8B-B14F-4D97-AF65-F5344CB8AC3E}">
        <p14:creationId xmlns:p14="http://schemas.microsoft.com/office/powerpoint/2010/main" val="1852382129"/>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400300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146907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040082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4">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7346"/>
          <a:stretch/>
        </p:blipFill>
        <p:spPr>
          <a:xfrm>
            <a:off x="6980349" y="0"/>
            <a:ext cx="5210123" cy="6872508"/>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11" name="Text Placeholder 10"/>
          <p:cNvSpPr>
            <a:spLocks noGrp="1"/>
          </p:cNvSpPr>
          <p:nvPr>
            <p:ph type="body" sz="quarter" idx="11" hasCustomPrompt="1"/>
          </p:nvPr>
        </p:nvSpPr>
        <p:spPr>
          <a:xfrm>
            <a:off x="464613" y="4267200"/>
            <a:ext cx="6397625" cy="381000"/>
          </a:xfrm>
          <a:prstGeom prst="rect">
            <a:avLst/>
          </a:prstGeom>
        </p:spPr>
        <p:txBody>
          <a:bodyPr anchor="ctr"/>
          <a:lstStyle>
            <a:lvl1pPr>
              <a:defRPr sz="1800">
                <a:solidFill>
                  <a:srgbClr val="073262"/>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dirty="0"/>
              <a:t>Subtitle, if needed</a:t>
            </a:r>
            <a:endParaRPr lang="en-IN" dirty="0"/>
          </a:p>
        </p:txBody>
      </p:sp>
      <p:sp>
        <p:nvSpPr>
          <p:cNvPr id="7" name="Text Placeholder 6"/>
          <p:cNvSpPr>
            <a:spLocks noGrp="1"/>
          </p:cNvSpPr>
          <p:nvPr>
            <p:ph type="body" sz="quarter" idx="12" hasCustomPrompt="1"/>
          </p:nvPr>
        </p:nvSpPr>
        <p:spPr>
          <a:xfrm>
            <a:off x="474119" y="2531240"/>
            <a:ext cx="7086600" cy="1447800"/>
          </a:xfrm>
          <a:prstGeom prst="rect">
            <a:avLst/>
          </a:prstGeom>
        </p:spPr>
        <p:txBody>
          <a:bodyPr anchor="ctr"/>
          <a:lstStyle>
            <a:lvl1pPr>
              <a:defRPr sz="4800">
                <a:solidFill>
                  <a:srgbClr val="073262"/>
                </a:solidFill>
              </a:defRPr>
            </a:lvl1pPr>
            <a:lvl2pPr>
              <a:defRPr sz="4800">
                <a:solidFill>
                  <a:schemeClr val="tx2"/>
                </a:solidFill>
              </a:defRPr>
            </a:lvl2pPr>
            <a:lvl3pPr>
              <a:defRPr sz="4800">
                <a:solidFill>
                  <a:schemeClr val="tx2"/>
                </a:solidFill>
              </a:defRPr>
            </a:lvl3pPr>
            <a:lvl4pPr>
              <a:defRPr sz="4800">
                <a:solidFill>
                  <a:schemeClr val="tx2"/>
                </a:solidFill>
              </a:defRPr>
            </a:lvl4pPr>
            <a:lvl5pPr>
              <a:defRPr sz="4800">
                <a:solidFill>
                  <a:schemeClr val="tx2"/>
                </a:solidFill>
              </a:defRPr>
            </a:lvl5pPr>
          </a:lstStyle>
          <a:p>
            <a:pPr lvl="0"/>
            <a:r>
              <a:rPr lang="en-US" dirty="0"/>
              <a:t>Divider slide options</a:t>
            </a:r>
          </a:p>
          <a:p>
            <a:pPr lvl="0"/>
            <a:r>
              <a:rPr lang="en-US" dirty="0"/>
              <a:t>Lorem ipsum dolor</a:t>
            </a:r>
            <a:endParaRPr lang="en-IN" dirty="0"/>
          </a:p>
        </p:txBody>
      </p:sp>
    </p:spTree>
    <p:extLst>
      <p:ext uri="{BB962C8B-B14F-4D97-AF65-F5344CB8AC3E}">
        <p14:creationId xmlns:p14="http://schemas.microsoft.com/office/powerpoint/2010/main" val="16657243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5950271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10/19/2020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015914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10/19/2020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94855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10/19/2020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633053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0191572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223458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109569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6145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a:p>
            <a:pPr lvl="1"/>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a:t>
            </a:r>
          </a:p>
          <a:p>
            <a:pPr lvl="2"/>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 </a:t>
            </a:r>
            <a:r>
              <a:rPr lang="en-US" dirty="0" err="1"/>
              <a:t>aspernatur</a:t>
            </a:r>
            <a:r>
              <a:rPr lang="en-US" dirty="0"/>
              <a:t> </a:t>
            </a:r>
            <a:r>
              <a:rPr lang="en-US" dirty="0" err="1"/>
              <a:t>aut</a:t>
            </a:r>
            <a:r>
              <a:rPr lang="en-US" dirty="0"/>
              <a:t> </a:t>
            </a:r>
            <a:r>
              <a:rPr lang="en-US" dirty="0" err="1"/>
              <a:t>odit</a:t>
            </a:r>
            <a:r>
              <a:rPr lang="en-US" dirty="0"/>
              <a:t> </a:t>
            </a:r>
            <a:r>
              <a:rPr lang="en-US" dirty="0" err="1"/>
              <a:t>aut</a:t>
            </a:r>
            <a:r>
              <a:rPr lang="en-US" dirty="0"/>
              <a:t> fugit, </a:t>
            </a:r>
            <a:r>
              <a:rPr lang="en-US" dirty="0" err="1"/>
              <a:t>sed</a:t>
            </a:r>
            <a:r>
              <a:rPr lang="en-US" dirty="0"/>
              <a:t> </a:t>
            </a:r>
            <a:r>
              <a:rPr lang="en-US" dirty="0" err="1"/>
              <a:t>quia</a:t>
            </a:r>
            <a:r>
              <a:rPr lang="en-US" dirty="0"/>
              <a:t> </a:t>
            </a:r>
            <a:r>
              <a:rPr lang="en-US" dirty="0" err="1"/>
              <a:t>consequuntur</a:t>
            </a:r>
            <a:r>
              <a:rPr lang="en-US" dirty="0"/>
              <a:t> </a:t>
            </a:r>
            <a:r>
              <a:rPr lang="en-US" dirty="0" err="1"/>
              <a:t>magni</a:t>
            </a:r>
            <a:r>
              <a:rPr lang="en-US" dirty="0"/>
              <a:t> </a:t>
            </a:r>
            <a:r>
              <a:rPr lang="en-US" dirty="0" err="1"/>
              <a:t>dolores</a:t>
            </a:r>
            <a:r>
              <a:rPr lang="en-US" dirty="0"/>
              <a:t> </a:t>
            </a:r>
            <a:r>
              <a:rPr lang="en-US" dirty="0" err="1"/>
              <a:t>eos</a:t>
            </a:r>
            <a:endParaRPr lang="en-US" dirty="0"/>
          </a:p>
          <a:p>
            <a:pPr lvl="0"/>
            <a:r>
              <a:rPr lang="en-US" dirty="0"/>
              <a:t>Qui </a:t>
            </a:r>
            <a:r>
              <a:rPr lang="en-US" dirty="0" err="1"/>
              <a:t>ratione</a:t>
            </a:r>
            <a:r>
              <a:rPr lang="en-US" dirty="0"/>
              <a:t> </a:t>
            </a:r>
            <a:r>
              <a:rPr lang="en-US" dirty="0" err="1"/>
              <a:t>voluptatem</a:t>
            </a:r>
            <a:r>
              <a:rPr lang="en-US" dirty="0"/>
              <a:t> </a:t>
            </a:r>
            <a:r>
              <a:rPr lang="en-US" dirty="0" err="1"/>
              <a:t>sequi</a:t>
            </a:r>
            <a:r>
              <a:rPr lang="en-US" dirty="0"/>
              <a:t> </a:t>
            </a:r>
            <a:r>
              <a:rPr lang="en-US" dirty="0" err="1"/>
              <a:t>nesciunt</a:t>
            </a:r>
            <a:r>
              <a:rPr lang="en-US" dirty="0"/>
              <a:t>. </a:t>
            </a:r>
            <a:r>
              <a:rPr lang="en-US" dirty="0" err="1"/>
              <a:t>Neque</a:t>
            </a:r>
            <a:r>
              <a:rPr lang="en-US" dirty="0"/>
              <a:t> </a:t>
            </a:r>
            <a:r>
              <a:rPr lang="en-US" dirty="0" err="1"/>
              <a:t>porro</a:t>
            </a:r>
            <a:r>
              <a:rPr lang="en-US" dirty="0"/>
              <a:t> </a:t>
            </a:r>
            <a:r>
              <a:rPr lang="en-US" dirty="0" err="1"/>
              <a:t>quisquam</a:t>
            </a:r>
            <a:r>
              <a:rPr lang="en-US" dirty="0"/>
              <a:t> </a:t>
            </a:r>
            <a:r>
              <a:rPr lang="en-US" dirty="0" err="1"/>
              <a:t>est</a:t>
            </a:r>
            <a:r>
              <a:rPr lang="en-US" dirty="0"/>
              <a:t>, qui </a:t>
            </a:r>
            <a:r>
              <a:rPr lang="en-US" dirty="0" err="1"/>
              <a:t>dolorem</a:t>
            </a:r>
            <a:r>
              <a:rPr lang="en-US" dirty="0"/>
              <a:t> ipsum </a:t>
            </a:r>
            <a:r>
              <a:rPr lang="en-US" dirty="0" err="1"/>
              <a:t>quia</a:t>
            </a:r>
            <a:r>
              <a:rPr lang="en-US" dirty="0"/>
              <a:t> dolor sit </a:t>
            </a:r>
            <a:r>
              <a:rPr lang="en-US" dirty="0" err="1"/>
              <a:t>amet</a:t>
            </a:r>
            <a:r>
              <a:rPr lang="en-US" dirty="0"/>
              <a:t>, </a:t>
            </a:r>
            <a:r>
              <a:rPr lang="en-US" dirty="0" err="1"/>
              <a:t>consectetur</a:t>
            </a:r>
            <a:r>
              <a:rPr lang="en-US" dirty="0"/>
              <a:t>, </a:t>
            </a:r>
            <a:r>
              <a:rPr lang="en-US" dirty="0" err="1"/>
              <a:t>adipisci</a:t>
            </a:r>
            <a:r>
              <a:rPr lang="en-US" dirty="0"/>
              <a:t> </a:t>
            </a:r>
            <a:r>
              <a:rPr lang="en-US" dirty="0" err="1"/>
              <a:t>velit</a:t>
            </a:r>
            <a:r>
              <a:rPr lang="en-US" dirty="0"/>
              <a:t>, </a:t>
            </a:r>
            <a:r>
              <a:rPr lang="en-US" dirty="0" err="1"/>
              <a:t>sed</a:t>
            </a:r>
            <a:r>
              <a:rPr lang="en-US" dirty="0"/>
              <a:t> </a:t>
            </a:r>
            <a:r>
              <a:rPr lang="en-US" dirty="0" err="1"/>
              <a:t>quia</a:t>
            </a:r>
            <a:r>
              <a:rPr lang="en-US" dirty="0"/>
              <a:t> non </a:t>
            </a:r>
            <a:r>
              <a:rPr lang="en-US" dirty="0" err="1"/>
              <a:t>numquam</a:t>
            </a:r>
            <a:r>
              <a:rPr lang="en-US" dirty="0"/>
              <a:t> </a:t>
            </a:r>
            <a:r>
              <a:rPr lang="en-US" dirty="0" err="1"/>
              <a:t>eius</a:t>
            </a:r>
            <a:r>
              <a:rPr lang="en-US" dirty="0"/>
              <a:t> </a:t>
            </a:r>
            <a:r>
              <a:rPr lang="en-US" dirty="0" err="1"/>
              <a:t>modi</a:t>
            </a:r>
            <a:r>
              <a:rPr lang="en-US" dirty="0"/>
              <a:t> </a:t>
            </a:r>
            <a:r>
              <a:rPr lang="en-US" dirty="0" err="1"/>
              <a:t>tempora</a:t>
            </a:r>
            <a:r>
              <a:rPr lang="en-US" dirty="0"/>
              <a:t> </a:t>
            </a:r>
            <a:r>
              <a:rPr lang="en-US" dirty="0" err="1"/>
              <a:t>incidunt</a:t>
            </a:r>
            <a:r>
              <a:rPr lang="en-US" dirty="0"/>
              <a:t> </a:t>
            </a:r>
            <a:r>
              <a:rPr lang="en-US" dirty="0" err="1"/>
              <a:t>ut</a:t>
            </a:r>
            <a:r>
              <a:rPr lang="en-US" dirty="0"/>
              <a:t> </a:t>
            </a:r>
            <a:r>
              <a:rPr lang="en-US" dirty="0" err="1"/>
              <a:t>labore</a:t>
            </a:r>
            <a:r>
              <a:rPr lang="en-US" dirty="0"/>
              <a:t> et </a:t>
            </a:r>
            <a:r>
              <a:rPr lang="en-US" dirty="0" err="1"/>
              <a:t>dolore</a:t>
            </a:r>
            <a:r>
              <a:rPr lang="en-US" dirty="0"/>
              <a:t> </a:t>
            </a:r>
            <a:r>
              <a:rPr lang="en-US" dirty="0" err="1"/>
              <a:t>magnam</a:t>
            </a:r>
            <a:r>
              <a:rPr lang="en-US" dirty="0"/>
              <a:t> </a:t>
            </a:r>
            <a:r>
              <a:rPr lang="en-US" dirty="0" err="1"/>
              <a:t>aliquam</a:t>
            </a:r>
            <a:r>
              <a:rPr lang="en-US" dirty="0"/>
              <a:t> </a:t>
            </a:r>
            <a:r>
              <a:rPr lang="en-US" dirty="0" err="1"/>
              <a:t>quaerat</a:t>
            </a:r>
            <a:r>
              <a:rPr lang="en-US" dirty="0"/>
              <a:t> </a:t>
            </a:r>
            <a:r>
              <a:rPr lang="en-US" dirty="0" err="1"/>
              <a:t>voluptatem</a:t>
            </a:r>
            <a:r>
              <a:rPr lang="en-US" dirty="0"/>
              <a:t>.</a:t>
            </a:r>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5" y="6462161"/>
            <a:ext cx="839972" cy="309081"/>
          </a:xfrm>
          <a:prstGeom prst="rect">
            <a:avLst/>
          </a:prstGeom>
        </p:spPr>
      </p:pic>
      <p:sp>
        <p:nvSpPr>
          <p:cNvPr id="33"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34"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15:guide id="2" pos="288" userDrawn="1">
          <p15:clr>
            <a:srgbClr val="FBAE40"/>
          </p15:clr>
        </p15:guide>
        <p15:guide id="3" pos="7392" userDrawn="1">
          <p15:clr>
            <a:srgbClr val="FBAE40"/>
          </p15:clr>
        </p15:guide>
        <p15:guide id="5" orient="horz" pos="288" userDrawn="1">
          <p15:clr>
            <a:srgbClr val="FBAE40"/>
          </p15:clr>
        </p15:guide>
        <p15:guide id="6" orient="horz" pos="40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2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dirty="0">
              <a:solidFill>
                <a:schemeClr val="accent6"/>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dirty="0">
                <a:solidFill>
                  <a:schemeClr val="accent6"/>
                </a:solidFill>
                <a:latin typeface="+mn-lt"/>
                <a:ea typeface="Georgia" charset="0"/>
                <a:cs typeface="Georgia" charset="0"/>
              </a:rPr>
              <a:t>® 2017 Copyright </a:t>
            </a:r>
            <a:r>
              <a:rPr lang="en-US" sz="800" dirty="0" err="1">
                <a:solidFill>
                  <a:schemeClr val="accent6"/>
                </a:solidFill>
                <a:latin typeface="+mn-lt"/>
                <a:ea typeface="Georgia" charset="0"/>
                <a:cs typeface="Georgia" charset="0"/>
              </a:rPr>
              <a:t>Genpact</a:t>
            </a:r>
            <a:r>
              <a:rPr lang="en-US" sz="800" dirty="0">
                <a:solidFill>
                  <a:schemeClr val="accent6"/>
                </a:solidFill>
                <a:latin typeface="+mn-lt"/>
                <a:ea typeface="Georgia" charset="0"/>
                <a:cs typeface="Georgia" charset="0"/>
              </a:rPr>
              <a:t>. All Rights Reserved.</a:t>
            </a:r>
          </a:p>
        </p:txBody>
      </p:sp>
      <p:pic>
        <p:nvPicPr>
          <p:cNvPr id="6" name="Picture 5"/>
          <p:cNvPicPr>
            <a:picLocks noChangeAspect="1"/>
          </p:cNvPicPr>
          <p:nvPr userDrawn="1"/>
        </p:nvPicPr>
        <p:blipFill>
          <a:blip r:embed="rId2"/>
          <a:stretch>
            <a:fillRect/>
          </a:stretch>
        </p:blipFill>
        <p:spPr>
          <a:xfrm>
            <a:off x="10893035" y="646216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dirty="0"/>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endParaRPr lang="en-US" dirty="0"/>
          </a:p>
        </p:txBody>
      </p:sp>
      <p:sp>
        <p:nvSpPr>
          <p:cNvPr id="9" name="Text Placeholder 22"/>
          <p:cNvSpPr>
            <a:spLocks noGrp="1"/>
          </p:cNvSpPr>
          <p:nvPr>
            <p:ph type="body" sz="quarter" idx="13" hasCustomPrompt="1"/>
          </p:nvPr>
        </p:nvSpPr>
        <p:spPr>
          <a:xfrm>
            <a:off x="457200"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13" name="Text Placeholder 22"/>
          <p:cNvSpPr>
            <a:spLocks noGrp="1"/>
          </p:cNvSpPr>
          <p:nvPr>
            <p:ph type="body" sz="quarter" idx="14" hasCustomPrompt="1"/>
          </p:nvPr>
        </p:nvSpPr>
        <p:spPr>
          <a:xfrm>
            <a:off x="457200"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19" name="Text Placeholder 22"/>
          <p:cNvSpPr>
            <a:spLocks noGrp="1"/>
          </p:cNvSpPr>
          <p:nvPr>
            <p:ph type="body" sz="quarter" idx="15" hasCustomPrompt="1"/>
          </p:nvPr>
        </p:nvSpPr>
        <p:spPr>
          <a:xfrm>
            <a:off x="6170407"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dirty="0"/>
              <a:t>Lorem ipsum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ab </a:t>
            </a:r>
            <a:r>
              <a:rPr lang="en-US" dirty="0" err="1"/>
              <a:t>illo</a:t>
            </a:r>
            <a:r>
              <a:rPr lang="en-US" dirty="0"/>
              <a:t> </a:t>
            </a:r>
            <a:r>
              <a:rPr lang="en-US" dirty="0" err="1"/>
              <a:t>inventore</a:t>
            </a:r>
            <a:r>
              <a:rPr lang="en-US" dirty="0"/>
              <a:t> </a:t>
            </a:r>
            <a:r>
              <a:rPr lang="en-US" dirty="0" err="1"/>
              <a:t>veritatis</a:t>
            </a:r>
            <a:r>
              <a:rPr lang="en-US" dirty="0"/>
              <a:t> et quasi </a:t>
            </a:r>
            <a:r>
              <a:rPr lang="en-US" dirty="0" err="1"/>
              <a:t>architecto</a:t>
            </a:r>
            <a:r>
              <a:rPr lang="en-US" dirty="0"/>
              <a:t> </a:t>
            </a:r>
            <a:r>
              <a:rPr lang="en-US" dirty="0" err="1"/>
              <a:t>beatae</a:t>
            </a:r>
            <a:r>
              <a:rPr lang="en-US" dirty="0"/>
              <a:t> vitae dicta </a:t>
            </a:r>
            <a:r>
              <a:rPr lang="en-US" dirty="0" err="1"/>
              <a:t>sunt</a:t>
            </a:r>
            <a:r>
              <a:rPr lang="en-US" dirty="0"/>
              <a:t> </a:t>
            </a:r>
            <a:r>
              <a:rPr lang="en-US" dirty="0" err="1"/>
              <a:t>explicabo</a:t>
            </a:r>
            <a:r>
              <a:rPr lang="en-US" dirty="0"/>
              <a:t>.</a:t>
            </a:r>
          </a:p>
        </p:txBody>
      </p:sp>
      <p:sp>
        <p:nvSpPr>
          <p:cNvPr id="20" name="Text Placeholder 22"/>
          <p:cNvSpPr>
            <a:spLocks noGrp="1"/>
          </p:cNvSpPr>
          <p:nvPr>
            <p:ph type="body" sz="quarter" idx="16" hasCustomPrompt="1"/>
          </p:nvPr>
        </p:nvSpPr>
        <p:spPr>
          <a:xfrm>
            <a:off x="6170407"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83555994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2.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720" r:id="rId5"/>
    <p:sldLayoutId id="2147483684" r:id="rId6"/>
    <p:sldLayoutId id="2147483685" r:id="rId7"/>
    <p:sldLayoutId id="2147483661" r:id="rId8"/>
    <p:sldLayoutId id="2147483686" r:id="rId9"/>
    <p:sldLayoutId id="2147483726" r:id="rId10"/>
    <p:sldLayoutId id="2147483687" r:id="rId11"/>
    <p:sldLayoutId id="2147483668" r:id="rId12"/>
    <p:sldLayoutId id="2147483727" r:id="rId13"/>
    <p:sldLayoutId id="2147483662" r:id="rId14"/>
    <p:sldLayoutId id="2147483667" r:id="rId15"/>
    <p:sldLayoutId id="2147483702" r:id="rId16"/>
    <p:sldLayoutId id="2147483704" r:id="rId17"/>
    <p:sldLayoutId id="2147483705" r:id="rId18"/>
    <p:sldLayoutId id="2147483670" r:id="rId19"/>
    <p:sldLayoutId id="2147483708" r:id="rId20"/>
    <p:sldLayoutId id="2147483711" r:id="rId21"/>
    <p:sldLayoutId id="2147483774" r:id="rId22"/>
    <p:sldLayoutId id="2147483775" r:id="rId23"/>
    <p:sldLayoutId id="2147483776" r:id="rId24"/>
    <p:sldLayoutId id="2147483777" r:id="rId25"/>
    <p:sldLayoutId id="2147483764" r:id="rId26"/>
    <p:sldLayoutId id="2147483765" r:id="rId27"/>
    <p:sldLayoutId id="2147483763" r:id="rId28"/>
    <p:sldLayoutId id="2147483766" r:id="rId29"/>
    <p:sldLayoutId id="2147483768" r:id="rId30"/>
    <p:sldLayoutId id="2147483769" r:id="rId31"/>
    <p:sldLayoutId id="2147483767" r:id="rId32"/>
    <p:sldLayoutId id="2147483770" r:id="rId33"/>
    <p:sldLayoutId id="2147483771" r:id="rId34"/>
    <p:sldLayoutId id="2147483772" r:id="rId35"/>
    <p:sldLayoutId id="2147483773" r:id="rId36"/>
    <p:sldLayoutId id="2147483665" r:id="rId37"/>
    <p:sldLayoutId id="2147483713" r:id="rId38"/>
    <p:sldLayoutId id="2147483712" r:id="rId39"/>
    <p:sldLayoutId id="2147483778" r:id="rId40"/>
    <p:sldLayoutId id="2147483864" r:id="rId41"/>
    <p:sldLayoutId id="2147483865" r:id="rId42"/>
    <p:sldLayoutId id="2147483867"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1" r:id="rId57"/>
    <p:sldLayoutId id="2147483853" r:id="rId58"/>
    <p:sldLayoutId id="2147483854" r:id="rId59"/>
    <p:sldLayoutId id="2147483855" r:id="rId60"/>
    <p:sldLayoutId id="2147483856" r:id="rId61"/>
    <p:sldLayoutId id="2147483858" r:id="rId62"/>
    <p:sldLayoutId id="2147483860" r:id="rId63"/>
    <p:sldLayoutId id="2147483863" r:id="rId64"/>
    <p:sldLayoutId id="2147484121" r:id="rId65"/>
    <p:sldLayoutId id="2147484122" r:id="rId66"/>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10/19/2020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4135076703"/>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genpactonline.sharepoint.com/sites/OnePAL_New/Shared%20Documents/OnePAL%20-%20Documents%20(New)/PRJ-TEM-12%20Development%20Project%20Tracker.xlsb?web=0"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enpactonline.sharepoint.com/sites/G_PROMPT/SitePages/SubmitMetrics.aspx"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pp.powerbi.com/groups/c675e9c8-23b6-4187-b0ca-8c01082e2969/reports/ac3ba929-bee7-4f6e-add2-3c65823be174/ReportSectionb3451be53337bcc6cb8a"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pp.powerbi.com/groups/c675e9c8-23b6-4187-b0ca-8c01082e2969/reports/ac3ba929-bee7-4f6e-add2-3c65823be174/ReportSectionb3451be53337bcc6cb8a"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66.xml"/><Relationship Id="rId1" Type="http://schemas.openxmlformats.org/officeDocument/2006/relationships/vmlDrawing" Target="../drawings/vmlDrawing1.v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enpactonline.sharepoint.com/sites/G_PROMPT/SitePages/SubmitMetrics.aspx"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groups/c675e9c8-23b6-4187-b0ca-8c01082e2969/reports/ac3ba929-bee7-4f6e-add2-3c65823be174/ReportSection92d88dc03d737287c300"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pp.powerbi.com/groups/c675e9c8-23b6-4187-b0ca-8c01082e2969/reports/ac3ba929-bee7-4f6e-add2-3c65823be174/ReportSectionb3451be53337bcc6cb8a"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app.powerbi.com/groups/c675e9c8-23b6-4187-b0ca-8c01082e2969/reports/ac3ba929-bee7-4f6e-add2-3c65823be174/ReportSection92d88dc03d737287c300"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pp.powerbi.com/groups/c675e9c8-23b6-4187-b0ca-8c01082e2969/reports/ac3ba929-bee7-4f6e-add2-3c65823be174/ReportSection92d88dc03d737287c300"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hyperlink" Target="https://genpactonline.sharepoint.com/sites/LeanDigitalTransformation/Communication%20Templates%202020/Forms/AllItems.aspx?viewid=f6cca4bf%2Dcec9%2D4ac5%2Db3a8%2D12d08752d330"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slideLayout" Target="../slideLayouts/slideLayout65.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genpactonline.sharepoint.com/sites/CMITS_IDEA_BOX/SitePages/BBHome.aspx" TargetMode="External"/><Relationship Id="rId2" Type="http://schemas.openxmlformats.org/officeDocument/2006/relationships/hyperlink" Target="https://genpactonline.sharepoint.com/sites/CMITS_IDEA_BOX/SitePages/IdeaHome.aspx" TargetMode="External"/><Relationship Id="rId1" Type="http://schemas.openxmlformats.org/officeDocument/2006/relationships/slideLayout" Target="../slideLayouts/slideLayout12.xml"/><Relationship Id="rId4" Type="http://schemas.openxmlformats.org/officeDocument/2006/relationships/hyperlink" Target="https://genpactonline.sharepoint.com/sites/CMITS_IDEA_BOX/SitePages/LessonHome.aspx?level1=Lessons%20Learn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3.xml"/><Relationship Id="rId7" Type="http://schemas.openxmlformats.org/officeDocument/2006/relationships/slide" Target="slide15.xml"/><Relationship Id="rId12" Type="http://schemas.openxmlformats.org/officeDocument/2006/relationships/slide" Target="slide2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0" Type="http://schemas.openxmlformats.org/officeDocument/2006/relationships/slide" Target="slide22.xml"/><Relationship Id="rId4" Type="http://schemas.openxmlformats.org/officeDocument/2006/relationships/slide" Target="slide16.xml"/><Relationship Id="rId9" Type="http://schemas.openxmlformats.org/officeDocument/2006/relationships/slide" Target="slide20.xml"/></Relationships>
</file>

<file path=ppt/slides/_rels/slide49.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slide" Target="slide34.xml"/><Relationship Id="rId2" Type="http://schemas.openxmlformats.org/officeDocument/2006/relationships/slide" Target="slide12.xml"/><Relationship Id="rId1" Type="http://schemas.openxmlformats.org/officeDocument/2006/relationships/slideLayout" Target="../slideLayouts/slideLayout8.xml"/><Relationship Id="rId6" Type="http://schemas.openxmlformats.org/officeDocument/2006/relationships/slide" Target="slide33.xml"/><Relationship Id="rId5" Type="http://schemas.openxmlformats.org/officeDocument/2006/relationships/slide" Target="slide30.xml"/><Relationship Id="rId4" Type="http://schemas.openxmlformats.org/officeDocument/2006/relationships/slide" Target="slide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4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45.xml"/><Relationship Id="rId7" Type="http://schemas.openxmlformats.org/officeDocument/2006/relationships/slide" Target="slide50.xml"/><Relationship Id="rId2" Type="http://schemas.openxmlformats.org/officeDocument/2006/relationships/slide" Target="slide44.xml"/><Relationship Id="rId1" Type="http://schemas.openxmlformats.org/officeDocument/2006/relationships/slideLayout" Target="../slideLayouts/slideLayout8.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46.xml"/><Relationship Id="rId9" Type="http://schemas.openxmlformats.org/officeDocument/2006/relationships/slide" Target="slide53.xml"/></Relationships>
</file>

<file path=ppt/slides/_rels/slide52.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41.emf"/><Relationship Id="rId5" Type="http://schemas.openxmlformats.org/officeDocument/2006/relationships/package" Target="../embeddings/Microsoft_Excel_Worksheet1.xlsx"/><Relationship Id="rId4" Type="http://schemas.openxmlformats.org/officeDocument/2006/relationships/image" Target="../media/image40.emf"/></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82233" y="2597150"/>
            <a:ext cx="8171567" cy="1447800"/>
          </a:xfrm>
        </p:spPr>
        <p:txBody>
          <a:bodyPr/>
          <a:lstStyle/>
          <a:p>
            <a:r>
              <a:rPr lang="en-US" sz="4800" dirty="0"/>
              <a:t>&lt;&lt;Project Name&gt;&gt;</a:t>
            </a:r>
          </a:p>
          <a:p>
            <a:endParaRPr lang="en-US" sz="4800" dirty="0"/>
          </a:p>
        </p:txBody>
      </p:sp>
      <p:sp>
        <p:nvSpPr>
          <p:cNvPr id="3" name="Text Placeholder 3">
            <a:extLst>
              <a:ext uri="{FF2B5EF4-FFF2-40B4-BE49-F238E27FC236}">
                <a16:creationId xmlns:a16="http://schemas.microsoft.com/office/drawing/2014/main" id="{ADE39377-E211-4FD3-B8A1-DCEE65867F2A}"/>
              </a:ext>
            </a:extLst>
          </p:cNvPr>
          <p:cNvSpPr txBox="1">
            <a:spLocks/>
          </p:cNvSpPr>
          <p:nvPr/>
        </p:nvSpPr>
        <p:spPr>
          <a:xfrm>
            <a:off x="3182233" y="3810000"/>
            <a:ext cx="8171567" cy="2133600"/>
          </a:xfrm>
          <a:prstGeom prst="rect">
            <a:avLst/>
          </a:prstGeom>
        </p:spPr>
        <p:txBody>
          <a:bodyPr/>
          <a:lstStyle>
            <a:lvl1pPr marL="0">
              <a:lnSpc>
                <a:spcPts val="5100"/>
              </a:lnSpc>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1pPr>
            <a:lvl2pPr marL="4572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marL="9144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marL="1371600">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marL="1828800">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dirty="0"/>
              <a:t>&lt;&lt;ProGear ID&gt;&gt;</a:t>
            </a:r>
          </a:p>
          <a:p>
            <a:r>
              <a:rPr lang="en-US" sz="2000" dirty="0"/>
              <a:t>&lt;&lt;Project Owner Name&gt;&gt;</a:t>
            </a:r>
          </a:p>
          <a:p>
            <a:r>
              <a:rPr lang="en-US" sz="2000" dirty="0"/>
              <a:t>&lt;&lt;BB Name&gt;&gt;</a:t>
            </a:r>
          </a:p>
          <a:p>
            <a:endParaRPr lang="en-US" sz="2000" dirty="0"/>
          </a:p>
        </p:txBody>
      </p:sp>
      <p:sp>
        <p:nvSpPr>
          <p:cNvPr id="5" name="Text Placeholder 3">
            <a:extLst>
              <a:ext uri="{FF2B5EF4-FFF2-40B4-BE49-F238E27FC236}">
                <a16:creationId xmlns:a16="http://schemas.microsoft.com/office/drawing/2014/main" id="{6CA20FBE-CBF6-481D-893E-DCF822DB6DE1}"/>
              </a:ext>
            </a:extLst>
          </p:cNvPr>
          <p:cNvSpPr txBox="1">
            <a:spLocks/>
          </p:cNvSpPr>
          <p:nvPr/>
        </p:nvSpPr>
        <p:spPr>
          <a:xfrm>
            <a:off x="3182232" y="1600200"/>
            <a:ext cx="8171567" cy="824948"/>
          </a:xfrm>
          <a:prstGeom prst="rect">
            <a:avLst/>
          </a:prstGeom>
        </p:spPr>
        <p:txBody>
          <a:bodyPr/>
          <a:lstStyle>
            <a:lvl1pPr marL="0">
              <a:defRPr sz="2000" baseline="0">
                <a:solidFill>
                  <a:schemeClr val="accent6"/>
                </a:solidFill>
                <a:latin typeface="+mj-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4800" kern="0" dirty="0"/>
              <a:t>BPMS</a:t>
            </a:r>
          </a:p>
        </p:txBody>
      </p:sp>
    </p:spTree>
    <p:extLst>
      <p:ext uri="{BB962C8B-B14F-4D97-AF65-F5344CB8AC3E}">
        <p14:creationId xmlns:p14="http://schemas.microsoft.com/office/powerpoint/2010/main" val="3187244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 y="272010"/>
            <a:ext cx="5257800" cy="484827"/>
          </a:xfrm>
          <a:prstGeom prst="rect">
            <a:avLst/>
          </a:prstGeom>
        </p:spPr>
        <p:txBody>
          <a:bodyPr/>
          <a:lstStyle>
            <a:lvl1pPr>
              <a:defRPr>
                <a:latin typeface="+mj-lt"/>
                <a:ea typeface="+mj-ea"/>
                <a:cs typeface="+mj-cs"/>
              </a:defRPr>
            </a:lvl1pPr>
          </a:lstStyle>
          <a:p>
            <a:r>
              <a:rPr lang="en-US" sz="2000" dirty="0"/>
              <a:t>Project Initiation</a:t>
            </a:r>
            <a:endParaRPr lang="en-US" sz="2000" dirty="0">
              <a:latin typeface="Calibri" panose="020F0502020204030204" pitchFamily="34" charset="0"/>
              <a:ea typeface="+mn-ea"/>
              <a:cs typeface="+mn-cs"/>
            </a:endParaRPr>
          </a:p>
        </p:txBody>
      </p:sp>
      <p:sp>
        <p:nvSpPr>
          <p:cNvPr id="7" name="TextBox 6">
            <a:extLst>
              <a:ext uri="{FF2B5EF4-FFF2-40B4-BE49-F238E27FC236}">
                <a16:creationId xmlns:a16="http://schemas.microsoft.com/office/drawing/2014/main" id="{FAF05E62-E749-43CF-A853-D76305FC126E}"/>
              </a:ext>
            </a:extLst>
          </p:cNvPr>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
        <p:nvSpPr>
          <p:cNvPr id="9" name="Title 1">
            <a:extLst>
              <a:ext uri="{FF2B5EF4-FFF2-40B4-BE49-F238E27FC236}">
                <a16:creationId xmlns:a16="http://schemas.microsoft.com/office/drawing/2014/main" id="{1159A2D9-18E8-427D-973E-EB0589035F9F}"/>
              </a:ext>
            </a:extLst>
          </p:cNvPr>
          <p:cNvSpPr txBox="1">
            <a:spLocks/>
          </p:cNvSpPr>
          <p:nvPr/>
        </p:nvSpPr>
        <p:spPr>
          <a:xfrm>
            <a:off x="5832232" y="258144"/>
            <a:ext cx="5750168" cy="484827"/>
          </a:xfrm>
          <a:prstGeom prst="rect">
            <a:avLst/>
          </a:prstGeom>
        </p:spPr>
        <p:txBody>
          <a:bodyPr/>
          <a:lstStyle>
            <a:lvl1pPr>
              <a:defRPr>
                <a:latin typeface="+mj-lt"/>
                <a:ea typeface="+mj-ea"/>
                <a:cs typeface="+mj-cs"/>
              </a:defRPr>
            </a:lvl1pPr>
          </a:lstStyle>
          <a:p>
            <a:r>
              <a:rPr lang="en-US" sz="2000" dirty="0"/>
              <a:t>Project Planning</a:t>
            </a:r>
            <a:endParaRPr lang="en-US" sz="2000" dirty="0">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59F59BD3-F31A-4130-ABD9-652EFD172715}"/>
              </a:ext>
            </a:extLst>
          </p:cNvPr>
          <p:cNvPicPr>
            <a:picLocks noChangeAspect="1"/>
          </p:cNvPicPr>
          <p:nvPr/>
        </p:nvPicPr>
        <p:blipFill rotWithShape="1">
          <a:blip r:embed="rId2"/>
          <a:srcRect l="36877" t="33326" r="36873" b="14427"/>
          <a:stretch/>
        </p:blipFill>
        <p:spPr>
          <a:xfrm>
            <a:off x="152400" y="790032"/>
            <a:ext cx="3924380" cy="4391568"/>
          </a:xfrm>
          <a:prstGeom prst="rect">
            <a:avLst/>
          </a:prstGeom>
        </p:spPr>
      </p:pic>
      <p:pic>
        <p:nvPicPr>
          <p:cNvPr id="5" name="Picture 4">
            <a:extLst>
              <a:ext uri="{FF2B5EF4-FFF2-40B4-BE49-F238E27FC236}">
                <a16:creationId xmlns:a16="http://schemas.microsoft.com/office/drawing/2014/main" id="{FC2D59BA-262A-483A-A722-97DF07D72978}"/>
              </a:ext>
            </a:extLst>
          </p:cNvPr>
          <p:cNvPicPr>
            <a:picLocks noChangeAspect="1"/>
          </p:cNvPicPr>
          <p:nvPr/>
        </p:nvPicPr>
        <p:blipFill rotWithShape="1">
          <a:blip r:embed="rId3"/>
          <a:srcRect l="31250" t="34437" r="27500" b="22208"/>
          <a:stretch/>
        </p:blipFill>
        <p:spPr>
          <a:xfrm>
            <a:off x="4530968" y="790032"/>
            <a:ext cx="7431884" cy="4391568"/>
          </a:xfrm>
          <a:prstGeom prst="rect">
            <a:avLst/>
          </a:prstGeom>
        </p:spPr>
      </p:pic>
    </p:spTree>
    <p:extLst>
      <p:ext uri="{BB962C8B-B14F-4D97-AF65-F5344CB8AC3E}">
        <p14:creationId xmlns:p14="http://schemas.microsoft.com/office/powerpoint/2010/main" val="1154199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 y="272010"/>
            <a:ext cx="5257800" cy="484827"/>
          </a:xfrm>
          <a:prstGeom prst="rect">
            <a:avLst/>
          </a:prstGeom>
        </p:spPr>
        <p:txBody>
          <a:bodyPr/>
          <a:lstStyle>
            <a:lvl1pPr>
              <a:defRPr>
                <a:latin typeface="+mj-lt"/>
                <a:ea typeface="+mj-ea"/>
                <a:cs typeface="+mj-cs"/>
              </a:defRPr>
            </a:lvl1pPr>
          </a:lstStyle>
          <a:p>
            <a:r>
              <a:rPr lang="en-US" sz="2000" dirty="0"/>
              <a:t>Project Monitoring &amp; Control</a:t>
            </a:r>
            <a:endParaRPr lang="en-US" sz="2000" dirty="0">
              <a:latin typeface="Calibri" panose="020F0502020204030204" pitchFamily="34" charset="0"/>
              <a:ea typeface="+mn-ea"/>
              <a:cs typeface="+mn-cs"/>
            </a:endParaRPr>
          </a:p>
        </p:txBody>
      </p:sp>
      <p:sp>
        <p:nvSpPr>
          <p:cNvPr id="7" name="TextBox 6">
            <a:extLst>
              <a:ext uri="{FF2B5EF4-FFF2-40B4-BE49-F238E27FC236}">
                <a16:creationId xmlns:a16="http://schemas.microsoft.com/office/drawing/2014/main" id="{FAF05E62-E749-43CF-A853-D76305FC126E}"/>
              </a:ext>
            </a:extLst>
          </p:cNvPr>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
        <p:nvSpPr>
          <p:cNvPr id="9" name="Title 1">
            <a:extLst>
              <a:ext uri="{FF2B5EF4-FFF2-40B4-BE49-F238E27FC236}">
                <a16:creationId xmlns:a16="http://schemas.microsoft.com/office/drawing/2014/main" id="{1159A2D9-18E8-427D-973E-EB0589035F9F}"/>
              </a:ext>
            </a:extLst>
          </p:cNvPr>
          <p:cNvSpPr txBox="1">
            <a:spLocks/>
          </p:cNvSpPr>
          <p:nvPr/>
        </p:nvSpPr>
        <p:spPr>
          <a:xfrm>
            <a:off x="5832232" y="258144"/>
            <a:ext cx="5750168" cy="484827"/>
          </a:xfrm>
          <a:prstGeom prst="rect">
            <a:avLst/>
          </a:prstGeom>
        </p:spPr>
        <p:txBody>
          <a:bodyPr/>
          <a:lstStyle>
            <a:lvl1pPr>
              <a:defRPr>
                <a:latin typeface="+mj-lt"/>
                <a:ea typeface="+mj-ea"/>
                <a:cs typeface="+mj-cs"/>
              </a:defRPr>
            </a:lvl1pPr>
          </a:lstStyle>
          <a:p>
            <a:r>
              <a:rPr lang="en-US" sz="2000" dirty="0"/>
              <a:t>Project Closure</a:t>
            </a:r>
            <a:endParaRPr lang="en-US" sz="2000" dirty="0">
              <a:latin typeface="Calibri" panose="020F0502020204030204" pitchFamily="34" charset="0"/>
              <a:ea typeface="+mn-ea"/>
              <a:cs typeface="+mn-cs"/>
            </a:endParaRPr>
          </a:p>
        </p:txBody>
      </p:sp>
      <p:pic>
        <p:nvPicPr>
          <p:cNvPr id="6" name="Picture 5">
            <a:extLst>
              <a:ext uri="{FF2B5EF4-FFF2-40B4-BE49-F238E27FC236}">
                <a16:creationId xmlns:a16="http://schemas.microsoft.com/office/drawing/2014/main" id="{9679DE03-FDE2-4BA5-93D8-E392F50E5926}"/>
              </a:ext>
            </a:extLst>
          </p:cNvPr>
          <p:cNvPicPr>
            <a:picLocks noChangeAspect="1"/>
          </p:cNvPicPr>
          <p:nvPr/>
        </p:nvPicPr>
        <p:blipFill rotWithShape="1">
          <a:blip r:embed="rId2"/>
          <a:srcRect l="31250" t="42218" r="27500" b="11501"/>
          <a:stretch/>
        </p:blipFill>
        <p:spPr>
          <a:xfrm>
            <a:off x="5828714" y="790032"/>
            <a:ext cx="6237209" cy="3934368"/>
          </a:xfrm>
          <a:prstGeom prst="rect">
            <a:avLst/>
          </a:prstGeom>
        </p:spPr>
      </p:pic>
      <p:pic>
        <p:nvPicPr>
          <p:cNvPr id="8" name="Picture 7">
            <a:extLst>
              <a:ext uri="{FF2B5EF4-FFF2-40B4-BE49-F238E27FC236}">
                <a16:creationId xmlns:a16="http://schemas.microsoft.com/office/drawing/2014/main" id="{CA9BB63C-B1FA-4A4B-AF4C-C03D9F7D1D93}"/>
              </a:ext>
            </a:extLst>
          </p:cNvPr>
          <p:cNvPicPr>
            <a:picLocks noChangeAspect="1"/>
          </p:cNvPicPr>
          <p:nvPr/>
        </p:nvPicPr>
        <p:blipFill rotWithShape="1">
          <a:blip r:embed="rId3"/>
          <a:srcRect l="27500" t="15538" r="27500" b="7757"/>
          <a:stretch/>
        </p:blipFill>
        <p:spPr>
          <a:xfrm>
            <a:off x="148883" y="790032"/>
            <a:ext cx="5486400" cy="5257800"/>
          </a:xfrm>
          <a:prstGeom prst="rect">
            <a:avLst/>
          </a:prstGeom>
        </p:spPr>
      </p:pic>
    </p:spTree>
    <p:extLst>
      <p:ext uri="{BB962C8B-B14F-4D97-AF65-F5344CB8AC3E}">
        <p14:creationId xmlns:p14="http://schemas.microsoft.com/office/powerpoint/2010/main" val="2696338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600" dirty="0"/>
              <a:t>Step 2</a:t>
            </a:r>
            <a:br>
              <a:rPr lang="en-US" sz="3600" dirty="0"/>
            </a:br>
            <a:r>
              <a:rPr lang="en-US" sz="3600" dirty="0"/>
              <a:t>Operational Excellence Risk Assessment</a:t>
            </a:r>
          </a:p>
        </p:txBody>
      </p:sp>
    </p:spTree>
    <p:extLst>
      <p:ext uri="{BB962C8B-B14F-4D97-AF65-F5344CB8AC3E}">
        <p14:creationId xmlns:p14="http://schemas.microsoft.com/office/powerpoint/2010/main" val="1125635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153401" y="5566057"/>
            <a:ext cx="3410196" cy="461665"/>
          </a:xfrm>
          <a:prstGeom prst="rect">
            <a:avLst/>
          </a:prstGeom>
        </p:spPr>
        <p:txBody>
          <a:bodyPr wrap="square">
            <a:spAutoFit/>
          </a:bodyPr>
          <a:lstStyle/>
          <a:p>
            <a:r>
              <a:rPr lang="en-US" sz="2400" dirty="0">
                <a:solidFill>
                  <a:srgbClr val="000000"/>
                </a:solidFill>
                <a:hlinkClick r:id="rId2"/>
              </a:rPr>
              <a:t>Risk Register Template</a:t>
            </a:r>
            <a:endParaRPr lang="en-US" sz="2400" dirty="0">
              <a:solidFill>
                <a:srgbClr val="000000"/>
              </a:solidFill>
            </a:endParaRPr>
          </a:p>
        </p:txBody>
      </p:sp>
      <p:sp>
        <p:nvSpPr>
          <p:cNvPr id="12" name="TextBox 11"/>
          <p:cNvSpPr txBox="1"/>
          <p:nvPr/>
        </p:nvSpPr>
        <p:spPr>
          <a:xfrm>
            <a:off x="424543" y="260645"/>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rPr>
              <a:t>Risks in the Project /Process</a:t>
            </a:r>
          </a:p>
        </p:txBody>
      </p:sp>
      <p:sp>
        <p:nvSpPr>
          <p:cNvPr id="10" name="TextBox 9"/>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2: Operational Excellence Risk Assessment</a:t>
            </a:r>
          </a:p>
        </p:txBody>
      </p:sp>
      <p:graphicFrame>
        <p:nvGraphicFramePr>
          <p:cNvPr id="4" name="Table 3">
            <a:extLst>
              <a:ext uri="{FF2B5EF4-FFF2-40B4-BE49-F238E27FC236}">
                <a16:creationId xmlns:a16="http://schemas.microsoft.com/office/drawing/2014/main" id="{83B03029-1E63-4FA8-93F5-673B16DBCB62}"/>
              </a:ext>
            </a:extLst>
          </p:cNvPr>
          <p:cNvGraphicFramePr>
            <a:graphicFrameLocks noGrp="1"/>
          </p:cNvGraphicFramePr>
          <p:nvPr/>
        </p:nvGraphicFramePr>
        <p:xfrm>
          <a:off x="424542" y="1300738"/>
          <a:ext cx="9557657" cy="1905000"/>
        </p:xfrm>
        <a:graphic>
          <a:graphicData uri="http://schemas.openxmlformats.org/drawingml/2006/table">
            <a:tbl>
              <a:tblPr/>
              <a:tblGrid>
                <a:gridCol w="611724">
                  <a:extLst>
                    <a:ext uri="{9D8B030D-6E8A-4147-A177-3AD203B41FA5}">
                      <a16:colId xmlns:a16="http://schemas.microsoft.com/office/drawing/2014/main" val="2691167032"/>
                    </a:ext>
                  </a:extLst>
                </a:gridCol>
                <a:gridCol w="2256007">
                  <a:extLst>
                    <a:ext uri="{9D8B030D-6E8A-4147-A177-3AD203B41FA5}">
                      <a16:colId xmlns:a16="http://schemas.microsoft.com/office/drawing/2014/main" val="4154810884"/>
                    </a:ext>
                  </a:extLst>
                </a:gridCol>
                <a:gridCol w="2256007">
                  <a:extLst>
                    <a:ext uri="{9D8B030D-6E8A-4147-A177-3AD203B41FA5}">
                      <a16:colId xmlns:a16="http://schemas.microsoft.com/office/drawing/2014/main" val="2571701326"/>
                    </a:ext>
                  </a:extLst>
                </a:gridCol>
                <a:gridCol w="1162711">
                  <a:extLst>
                    <a:ext uri="{9D8B030D-6E8A-4147-A177-3AD203B41FA5}">
                      <a16:colId xmlns:a16="http://schemas.microsoft.com/office/drawing/2014/main" val="913643206"/>
                    </a:ext>
                  </a:extLst>
                </a:gridCol>
                <a:gridCol w="1162711">
                  <a:extLst>
                    <a:ext uri="{9D8B030D-6E8A-4147-A177-3AD203B41FA5}">
                      <a16:colId xmlns:a16="http://schemas.microsoft.com/office/drawing/2014/main" val="2054856987"/>
                    </a:ext>
                  </a:extLst>
                </a:gridCol>
                <a:gridCol w="611724">
                  <a:extLst>
                    <a:ext uri="{9D8B030D-6E8A-4147-A177-3AD203B41FA5}">
                      <a16:colId xmlns:a16="http://schemas.microsoft.com/office/drawing/2014/main" val="4247976321"/>
                    </a:ext>
                  </a:extLst>
                </a:gridCol>
                <a:gridCol w="611724">
                  <a:extLst>
                    <a:ext uri="{9D8B030D-6E8A-4147-A177-3AD203B41FA5}">
                      <a16:colId xmlns:a16="http://schemas.microsoft.com/office/drawing/2014/main" val="758953311"/>
                    </a:ext>
                  </a:extLst>
                </a:gridCol>
                <a:gridCol w="885049">
                  <a:extLst>
                    <a:ext uri="{9D8B030D-6E8A-4147-A177-3AD203B41FA5}">
                      <a16:colId xmlns:a16="http://schemas.microsoft.com/office/drawing/2014/main" val="2693798811"/>
                    </a:ext>
                  </a:extLst>
                </a:gridCol>
              </a:tblGrid>
              <a:tr h="771525">
                <a:tc>
                  <a:txBody>
                    <a:bodyPr/>
                    <a:lstStyle/>
                    <a:p>
                      <a:pPr algn="ctr" fontAlgn="ctr"/>
                      <a:r>
                        <a:rPr lang="en-US" sz="1000" b="1" i="0" u="none" strike="noStrike">
                          <a:solidFill>
                            <a:srgbClr val="FFFFFF"/>
                          </a:solidFill>
                          <a:effectLst/>
                          <a:latin typeface="Arial" panose="020B0604020202020204" pitchFamily="34" charset="0"/>
                        </a:rPr>
                        <a:t>Ref. 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1000" b="1" i="0" u="none" strike="noStrike">
                          <a:solidFill>
                            <a:srgbClr val="FFFFFF"/>
                          </a:solidFill>
                          <a:effectLst/>
                          <a:latin typeface="Arial" panose="020B0604020202020204" pitchFamily="34" charset="0"/>
                        </a:rPr>
                        <a:t>Risk Event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1000" b="1" i="0" u="none" strike="noStrike">
                          <a:solidFill>
                            <a:srgbClr val="FFFFFF"/>
                          </a:solidFill>
                          <a:effectLst/>
                          <a:latin typeface="Arial" panose="020B0604020202020204" pitchFamily="34" charset="0"/>
                        </a:rPr>
                        <a:t>Description</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1000" b="1" i="0" u="none" strike="noStrike">
                          <a:solidFill>
                            <a:srgbClr val="FFFFFF"/>
                          </a:solidFill>
                          <a:effectLst/>
                          <a:latin typeface="Arial" panose="020B0604020202020204" pitchFamily="34" charset="0"/>
                        </a:rPr>
                        <a:t>Risk Category</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1000" b="1" i="0" u="none" strike="noStrike">
                          <a:solidFill>
                            <a:srgbClr val="FFFFFF"/>
                          </a:solidFill>
                          <a:effectLst/>
                          <a:latin typeface="Arial" panose="020B0604020202020204" pitchFamily="34" charset="0"/>
                        </a:rPr>
                        <a:t>Status</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b"/>
                      <a:r>
                        <a:rPr lang="en-US" sz="1000" b="1" i="0" u="none" strike="noStrike">
                          <a:solidFill>
                            <a:srgbClr val="FFFFFF"/>
                          </a:solidFill>
                          <a:effectLst/>
                          <a:latin typeface="Arial" panose="020B0604020202020204" pitchFamily="34" charset="0"/>
                        </a:rPr>
                        <a:t>Probability</a:t>
                      </a:r>
                    </a:p>
                  </a:txBody>
                  <a:tcPr marL="0" marR="0" marT="0" marB="0" vert="vert27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b"/>
                      <a:r>
                        <a:rPr lang="en-US" sz="1000" b="1" i="0" u="none" strike="noStrike">
                          <a:solidFill>
                            <a:srgbClr val="FFFFFF"/>
                          </a:solidFill>
                          <a:effectLst/>
                          <a:latin typeface="Arial" panose="020B0604020202020204" pitchFamily="34" charset="0"/>
                        </a:rPr>
                        <a:t>Impact</a:t>
                      </a:r>
                    </a:p>
                  </a:txBody>
                  <a:tcPr marL="0" marR="0" marT="0" marB="0" vert="vert27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1000" b="1" i="0" u="none" strike="noStrike">
                          <a:solidFill>
                            <a:srgbClr val="FFFFFF"/>
                          </a:solidFill>
                          <a:effectLst/>
                          <a:latin typeface="Arial" panose="020B0604020202020204" pitchFamily="34" charset="0"/>
                        </a:rPr>
                        <a:t>Current Risk Exposure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extLst>
                  <a:ext uri="{0D108BD9-81ED-4DB2-BD59-A6C34878D82A}">
                    <a16:rowId xmlns:a16="http://schemas.microsoft.com/office/drawing/2014/main" val="382222733"/>
                  </a:ext>
                </a:extLst>
              </a:tr>
              <a:tr h="161925">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extLst>
                  <a:ext uri="{0D108BD9-81ED-4DB2-BD59-A6C34878D82A}">
                    <a16:rowId xmlns:a16="http://schemas.microsoft.com/office/drawing/2014/main" val="1540599253"/>
                  </a:ext>
                </a:extLst>
              </a:tr>
              <a:tr h="161925">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extLst>
                  <a:ext uri="{0D108BD9-81ED-4DB2-BD59-A6C34878D82A}">
                    <a16:rowId xmlns:a16="http://schemas.microsoft.com/office/drawing/2014/main" val="3835779719"/>
                  </a:ext>
                </a:extLst>
              </a:tr>
              <a:tr h="161925">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extLst>
                  <a:ext uri="{0D108BD9-81ED-4DB2-BD59-A6C34878D82A}">
                    <a16:rowId xmlns:a16="http://schemas.microsoft.com/office/drawing/2014/main" val="1552906631"/>
                  </a:ext>
                </a:extLst>
              </a:tr>
              <a:tr h="161925">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extLst>
                  <a:ext uri="{0D108BD9-81ED-4DB2-BD59-A6C34878D82A}">
                    <a16:rowId xmlns:a16="http://schemas.microsoft.com/office/drawing/2014/main" val="4256452575"/>
                  </a:ext>
                </a:extLst>
              </a:tr>
              <a:tr h="161925">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extLst>
                  <a:ext uri="{0D108BD9-81ED-4DB2-BD59-A6C34878D82A}">
                    <a16:rowId xmlns:a16="http://schemas.microsoft.com/office/drawing/2014/main" val="3579698892"/>
                  </a:ext>
                </a:extLst>
              </a:tr>
              <a:tr h="161925">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extLst>
                  <a:ext uri="{0D108BD9-81ED-4DB2-BD59-A6C34878D82A}">
                    <a16:rowId xmlns:a16="http://schemas.microsoft.com/office/drawing/2014/main" val="2805887840"/>
                  </a:ext>
                </a:extLst>
              </a:tr>
              <a:tr h="161925">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dirty="0">
                          <a:effectLst/>
                          <a:latin typeface="Arial" panose="020B0604020202020204" pitchFamily="34" charset="0"/>
                        </a:rPr>
                        <a:t>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extLst>
                  <a:ext uri="{0D108BD9-81ED-4DB2-BD59-A6C34878D82A}">
                    <a16:rowId xmlns:a16="http://schemas.microsoft.com/office/drawing/2014/main" val="1315031801"/>
                  </a:ext>
                </a:extLst>
              </a:tr>
            </a:tbl>
          </a:graphicData>
        </a:graphic>
      </p:graphicFrame>
    </p:spTree>
    <p:extLst>
      <p:ext uri="{BB962C8B-B14F-4D97-AF65-F5344CB8AC3E}">
        <p14:creationId xmlns:p14="http://schemas.microsoft.com/office/powerpoint/2010/main" val="2765296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 y="5640169"/>
            <a:ext cx="9794405" cy="646331"/>
          </a:xfrm>
          <a:prstGeom prst="rect">
            <a:avLst/>
          </a:prstGeom>
          <a:noFill/>
        </p:spPr>
        <p:txBody>
          <a:bodyPr wrap="square" rtlCol="0">
            <a:spAutoFit/>
          </a:bodyPr>
          <a:lstStyle/>
          <a:p>
            <a:r>
              <a:rPr lang="en-US" dirty="0">
                <a:hlinkClick r:id="rId2"/>
              </a:rPr>
              <a:t>https://genpactonline.sharepoint.com/sites/G_PROMPT/SitePages/SubmitMetrics.aspx</a:t>
            </a:r>
            <a:endParaRPr lang="en-US" dirty="0"/>
          </a:p>
          <a:p>
            <a:endParaRPr lang="en-US" dirty="0"/>
          </a:p>
        </p:txBody>
      </p:sp>
      <p:sp>
        <p:nvSpPr>
          <p:cNvPr id="7" name="Text Placeholder 1"/>
          <p:cNvSpPr>
            <a:spLocks noGrp="1"/>
          </p:cNvSpPr>
          <p:nvPr>
            <p:ph type="body" sz="quarter" idx="11"/>
          </p:nvPr>
        </p:nvSpPr>
        <p:spPr>
          <a:xfrm>
            <a:off x="460744" y="471715"/>
            <a:ext cx="11045456" cy="533400"/>
          </a:xfrm>
        </p:spPr>
        <p:txBody>
          <a:bodyPr/>
          <a:lstStyle/>
          <a:p>
            <a:r>
              <a:rPr lang="en-US" dirty="0"/>
              <a:t>Risk Management- GPROMPT</a:t>
            </a:r>
          </a:p>
        </p:txBody>
      </p:sp>
      <p:sp>
        <p:nvSpPr>
          <p:cNvPr id="8" name="Text Placeholder 2"/>
          <p:cNvSpPr txBox="1">
            <a:spLocks/>
          </p:cNvSpPr>
          <p:nvPr/>
        </p:nvSpPr>
        <p:spPr>
          <a:xfrm>
            <a:off x="609600" y="6019800"/>
            <a:ext cx="9753600" cy="533400"/>
          </a:xfrm>
          <a:prstGeom prst="rect">
            <a:avLst/>
          </a:prstGeom>
        </p:spPr>
        <p:txBody>
          <a:bodyPr anchor="ctr"/>
          <a:lstStyle>
            <a:lvl1pPr marL="0">
              <a:defRPr sz="2200">
                <a:solidFill>
                  <a:srgbClr val="063161"/>
                </a:solidFill>
                <a:latin typeface="Georgia" panose="02040502050405020303" pitchFamily="18"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i="1" kern="0" dirty="0"/>
              <a:t>Please paste a screenshot of the GPROMPT risks specific to your projects, in this slide</a:t>
            </a:r>
          </a:p>
        </p:txBody>
      </p:sp>
      <p:sp>
        <p:nvSpPr>
          <p:cNvPr id="2" name="Rectangle 1">
            <a:extLst>
              <a:ext uri="{FF2B5EF4-FFF2-40B4-BE49-F238E27FC236}">
                <a16:creationId xmlns:a16="http://schemas.microsoft.com/office/drawing/2014/main" id="{0C7BEC15-0E6A-4C08-AA12-B7C0935291ED}"/>
              </a:ext>
            </a:extLst>
          </p:cNvPr>
          <p:cNvSpPr/>
          <p:nvPr/>
        </p:nvSpPr>
        <p:spPr>
          <a:xfrm>
            <a:off x="630702" y="5270837"/>
            <a:ext cx="5925020" cy="369332"/>
          </a:xfrm>
          <a:prstGeom prst="rect">
            <a:avLst/>
          </a:prstGeom>
        </p:spPr>
        <p:txBody>
          <a:bodyPr wrap="none">
            <a:spAutoFit/>
          </a:bodyPr>
          <a:lstStyle/>
          <a:p>
            <a:r>
              <a:rPr lang="en-US" dirty="0"/>
              <a:t>Please visit below link to update your risks information</a:t>
            </a:r>
          </a:p>
        </p:txBody>
      </p:sp>
      <p:pic>
        <p:nvPicPr>
          <p:cNvPr id="3074" name="Picture 4">
            <a:extLst>
              <a:ext uri="{FF2B5EF4-FFF2-40B4-BE49-F238E27FC236}">
                <a16:creationId xmlns:a16="http://schemas.microsoft.com/office/drawing/2014/main" id="{D6F4E167-DCFF-4A38-83A2-5C9B7C1AA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1005115"/>
            <a:ext cx="9372600" cy="434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88F7089-4C85-42F6-8722-DD07999724F9}"/>
              </a:ext>
            </a:extLst>
          </p:cNvPr>
          <p:cNvSpPr/>
          <p:nvPr/>
        </p:nvSpPr>
        <p:spPr>
          <a:xfrm>
            <a:off x="6588547" y="4038600"/>
            <a:ext cx="3200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10" name="TextBox 9">
            <a:extLst>
              <a:ext uri="{FF2B5EF4-FFF2-40B4-BE49-F238E27FC236}">
                <a16:creationId xmlns:a16="http://schemas.microsoft.com/office/drawing/2014/main" id="{062234FC-9453-47F2-A607-A4225D1F2DF5}"/>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spTree>
    <p:extLst>
      <p:ext uri="{BB962C8B-B14F-4D97-AF65-F5344CB8AC3E}">
        <p14:creationId xmlns:p14="http://schemas.microsoft.com/office/powerpoint/2010/main" val="465273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Data Collection Plan</a:t>
            </a:r>
          </a:p>
        </p:txBody>
      </p:sp>
      <p:graphicFrame>
        <p:nvGraphicFramePr>
          <p:cNvPr id="5" name="Table 4"/>
          <p:cNvGraphicFramePr>
            <a:graphicFrameLocks noGrp="1"/>
          </p:cNvGraphicFramePr>
          <p:nvPr>
            <p:extLst>
              <p:ext uri="{D42A27DB-BD31-4B8C-83A1-F6EECF244321}">
                <p14:modId xmlns:p14="http://schemas.microsoft.com/office/powerpoint/2010/main" val="442911063"/>
              </p:ext>
            </p:extLst>
          </p:nvPr>
        </p:nvGraphicFramePr>
        <p:xfrm>
          <a:off x="460744" y="1104900"/>
          <a:ext cx="11201399" cy="434848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3141488589"/>
                    </a:ext>
                  </a:extLst>
                </a:gridCol>
                <a:gridCol w="1823234">
                  <a:extLst>
                    <a:ext uri="{9D8B030D-6E8A-4147-A177-3AD203B41FA5}">
                      <a16:colId xmlns:a16="http://schemas.microsoft.com/office/drawing/2014/main" val="1862606077"/>
                    </a:ext>
                  </a:extLst>
                </a:gridCol>
                <a:gridCol w="2646349">
                  <a:extLst>
                    <a:ext uri="{9D8B030D-6E8A-4147-A177-3AD203B41FA5}">
                      <a16:colId xmlns:a16="http://schemas.microsoft.com/office/drawing/2014/main" val="710934591"/>
                    </a:ext>
                  </a:extLst>
                </a:gridCol>
                <a:gridCol w="1702617">
                  <a:extLst>
                    <a:ext uri="{9D8B030D-6E8A-4147-A177-3AD203B41FA5}">
                      <a16:colId xmlns:a16="http://schemas.microsoft.com/office/drawing/2014/main" val="375964601"/>
                    </a:ext>
                  </a:extLst>
                </a:gridCol>
                <a:gridCol w="1447800">
                  <a:extLst>
                    <a:ext uri="{9D8B030D-6E8A-4147-A177-3AD203B41FA5}">
                      <a16:colId xmlns:a16="http://schemas.microsoft.com/office/drawing/2014/main" val="3741195978"/>
                    </a:ext>
                  </a:extLst>
                </a:gridCol>
                <a:gridCol w="1600199">
                  <a:extLst>
                    <a:ext uri="{9D8B030D-6E8A-4147-A177-3AD203B41FA5}">
                      <a16:colId xmlns:a16="http://schemas.microsoft.com/office/drawing/2014/main" val="222354757"/>
                    </a:ext>
                  </a:extLst>
                </a:gridCol>
              </a:tblGrid>
              <a:tr h="838200">
                <a:tc>
                  <a:txBody>
                    <a:bodyPr/>
                    <a:lstStyle/>
                    <a:p>
                      <a:pPr algn="l" fontAlgn="b"/>
                      <a:r>
                        <a:rPr lang="en-US" sz="1400" u="none" strike="noStrike" dirty="0">
                          <a:effectLst/>
                        </a:rPr>
                        <a:t>    Measure / Metric</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Data Type</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Operational Definition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Stratification / Sampling Factor</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Method of Collection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Owner</a:t>
                      </a:r>
                      <a:endParaRPr lang="en-US" sz="1400" b="1" i="0" u="none" strike="noStrike" dirty="0">
                        <a:solidFill>
                          <a:srgbClr val="FFFFFF"/>
                        </a:solidFill>
                        <a:effectLst/>
                        <a:latin typeface="+mj-lt"/>
                      </a:endParaRPr>
                    </a:p>
                  </a:txBody>
                  <a:tcPr marL="0" marR="0" marT="0" marB="0" anchor="ctr"/>
                </a:tc>
                <a:extLst>
                  <a:ext uri="{0D108BD9-81ED-4DB2-BD59-A6C34878D82A}">
                    <a16:rowId xmlns:a16="http://schemas.microsoft.com/office/drawing/2014/main" val="1788958051"/>
                  </a:ext>
                </a:extLst>
              </a:tr>
              <a:tr h="317500">
                <a:tc>
                  <a:txBody>
                    <a:bodyPr/>
                    <a:lstStyle/>
                    <a:p>
                      <a:pPr algn="l" fontAlgn="b"/>
                      <a:r>
                        <a:rPr lang="en-US" sz="1100" b="0" i="0" u="none" strike="noStrike" dirty="0">
                          <a:solidFill>
                            <a:srgbClr val="000000"/>
                          </a:solidFill>
                          <a:effectLst/>
                          <a:latin typeface="Calibri" panose="020F0502020204030204" pitchFamily="34" charset="0"/>
                        </a:rPr>
                        <a:t>Efforts</a:t>
                      </a:r>
                    </a:p>
                  </a:txBody>
                  <a:tcPr marL="0" marR="0" marT="0" marB="0" anchor="b"/>
                </a:tc>
                <a:tc>
                  <a:txBody>
                    <a:bodyPr/>
                    <a:lstStyle/>
                    <a:p>
                      <a:pPr algn="l" fontAlgn="b"/>
                      <a:r>
                        <a:rPr lang="en-US" sz="1100" u="none" strike="noStrike" dirty="0">
                          <a:effectLst/>
                        </a:rPr>
                        <a:t>Continuous </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Total development efforts spent in a project</a:t>
                      </a:r>
                    </a:p>
                  </a:txBody>
                  <a:tcPr marL="0" marR="0" marT="0" marB="0" anchor="b"/>
                </a:tc>
                <a:tc>
                  <a:txBody>
                    <a:bodyPr/>
                    <a:lstStyle/>
                    <a:p>
                      <a:pPr algn="l" fontAlgn="b"/>
                      <a:r>
                        <a:rPr lang="en-US" sz="1100" u="none" strike="noStrike" dirty="0">
                          <a:effectLst/>
                        </a:rPr>
                        <a:t> Technology and complexity</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From PPBR database (PHI tool)</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PM</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03303199"/>
                  </a:ext>
                </a:extLst>
              </a:tr>
              <a:tr h="317500">
                <a:tc>
                  <a:txBody>
                    <a:bodyPr/>
                    <a:lstStyle/>
                    <a:p>
                      <a:pPr algn="l" fontAlgn="b"/>
                      <a:r>
                        <a:rPr lang="en-US" sz="1100" u="none" strike="noStrike" dirty="0">
                          <a:effectLst/>
                        </a:rPr>
                        <a:t> Size</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83688196"/>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26497841"/>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1411820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19968669"/>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57767178"/>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1306091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5974796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16614784"/>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12051115"/>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96096778"/>
                  </a:ext>
                </a:extLst>
              </a:tr>
            </a:tbl>
          </a:graphicData>
        </a:graphic>
      </p:graphicFrame>
      <p:sp>
        <p:nvSpPr>
          <p:cNvPr id="6" name="TextBox 5"/>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2: Operational Excellence Risk Assessment</a:t>
            </a:r>
          </a:p>
        </p:txBody>
      </p:sp>
    </p:spTree>
    <p:extLst>
      <p:ext uri="{BB962C8B-B14F-4D97-AF65-F5344CB8AC3E}">
        <p14:creationId xmlns:p14="http://schemas.microsoft.com/office/powerpoint/2010/main" val="2784031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60744" y="471715"/>
            <a:ext cx="10512056" cy="533400"/>
          </a:xfrm>
        </p:spPr>
        <p:txBody>
          <a:bodyPr/>
          <a:lstStyle/>
          <a:p>
            <a:r>
              <a:rPr lang="en-US" dirty="0"/>
              <a:t>Baselining- PPBR Waterfall (PHI dashboard) – Org Level</a:t>
            </a:r>
          </a:p>
        </p:txBody>
      </p:sp>
      <p:sp>
        <p:nvSpPr>
          <p:cNvPr id="3" name="Text Placeholder 2"/>
          <p:cNvSpPr>
            <a:spLocks noGrp="1"/>
          </p:cNvSpPr>
          <p:nvPr>
            <p:ph type="body" sz="quarter" idx="12"/>
          </p:nvPr>
        </p:nvSpPr>
        <p:spPr>
          <a:xfrm>
            <a:off x="304800" y="5397529"/>
            <a:ext cx="9673856" cy="533400"/>
          </a:xfrm>
        </p:spPr>
        <p:txBody>
          <a:bodyPr/>
          <a:lstStyle/>
          <a:p>
            <a:r>
              <a:rPr lang="en-US" sz="1800" dirty="0"/>
              <a:t>Please visit below link to set your targets basis selected lifecycle and metrics</a:t>
            </a:r>
          </a:p>
        </p:txBody>
      </p:sp>
      <p:sp>
        <p:nvSpPr>
          <p:cNvPr id="5" name="TextBox 4"/>
          <p:cNvSpPr txBox="1"/>
          <p:nvPr/>
        </p:nvSpPr>
        <p:spPr>
          <a:xfrm>
            <a:off x="304800" y="5924620"/>
            <a:ext cx="10439400" cy="584775"/>
          </a:xfrm>
          <a:prstGeom prst="rect">
            <a:avLst/>
          </a:prstGeom>
          <a:noFill/>
        </p:spPr>
        <p:txBody>
          <a:bodyPr wrap="square" rtlCol="0">
            <a:spAutoFit/>
          </a:bodyPr>
          <a:lstStyle/>
          <a:p>
            <a:r>
              <a:rPr lang="en-US" sz="1600" dirty="0">
                <a:hlinkClick r:id="rId2"/>
              </a:rPr>
              <a:t>https://app.powerbi.com/groups/c675e9c8-23b6-4187-b0ca-8c01082e2969/reports/ac3ba929-bee7-4f6e-add2-3c65823be174/ReportSectionb3451be53337bcc6cb8a</a:t>
            </a:r>
            <a:endParaRPr lang="en-US" sz="1600" dirty="0"/>
          </a:p>
        </p:txBody>
      </p:sp>
      <p:sp>
        <p:nvSpPr>
          <p:cNvPr id="9" name="TextBox 8">
            <a:extLst>
              <a:ext uri="{FF2B5EF4-FFF2-40B4-BE49-F238E27FC236}">
                <a16:creationId xmlns:a16="http://schemas.microsoft.com/office/drawing/2014/main" id="{11460D80-4D5F-4237-8A2A-4396D798F1BF}"/>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pic>
        <p:nvPicPr>
          <p:cNvPr id="7" name="Picture 6">
            <a:extLst>
              <a:ext uri="{FF2B5EF4-FFF2-40B4-BE49-F238E27FC236}">
                <a16:creationId xmlns:a16="http://schemas.microsoft.com/office/drawing/2014/main" id="{AC1B3EF2-CA96-4638-B966-D63A24629B24}"/>
              </a:ext>
            </a:extLst>
          </p:cNvPr>
          <p:cNvPicPr>
            <a:picLocks noChangeAspect="1"/>
          </p:cNvPicPr>
          <p:nvPr/>
        </p:nvPicPr>
        <p:blipFill rotWithShape="1">
          <a:blip r:embed="rId3"/>
          <a:srcRect l="29375" t="24432" r="11875" b="42665"/>
          <a:stretch/>
        </p:blipFill>
        <p:spPr>
          <a:xfrm>
            <a:off x="609600" y="1173640"/>
            <a:ext cx="11034858" cy="3474560"/>
          </a:xfrm>
          <a:prstGeom prst="rect">
            <a:avLst/>
          </a:prstGeom>
        </p:spPr>
      </p:pic>
    </p:spTree>
    <p:extLst>
      <p:ext uri="{BB962C8B-B14F-4D97-AF65-F5344CB8AC3E}">
        <p14:creationId xmlns:p14="http://schemas.microsoft.com/office/powerpoint/2010/main" val="2240464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60744" y="471715"/>
            <a:ext cx="10512056" cy="533400"/>
          </a:xfrm>
        </p:spPr>
        <p:txBody>
          <a:bodyPr/>
          <a:lstStyle/>
          <a:p>
            <a:r>
              <a:rPr lang="en-US" dirty="0"/>
              <a:t>Baselining- PPBR Agile (PHI dashboard) – Org Level</a:t>
            </a:r>
          </a:p>
        </p:txBody>
      </p:sp>
      <p:sp>
        <p:nvSpPr>
          <p:cNvPr id="3" name="Text Placeholder 2"/>
          <p:cNvSpPr>
            <a:spLocks noGrp="1"/>
          </p:cNvSpPr>
          <p:nvPr>
            <p:ph type="body" sz="quarter" idx="12"/>
          </p:nvPr>
        </p:nvSpPr>
        <p:spPr>
          <a:xfrm>
            <a:off x="304800" y="5397529"/>
            <a:ext cx="9673856" cy="533400"/>
          </a:xfrm>
        </p:spPr>
        <p:txBody>
          <a:bodyPr/>
          <a:lstStyle/>
          <a:p>
            <a:r>
              <a:rPr lang="en-US" sz="1800" dirty="0"/>
              <a:t>Please visit below link to set your targets basis selected lifecycle and metrics</a:t>
            </a:r>
          </a:p>
        </p:txBody>
      </p:sp>
      <p:sp>
        <p:nvSpPr>
          <p:cNvPr id="5" name="TextBox 4"/>
          <p:cNvSpPr txBox="1"/>
          <p:nvPr/>
        </p:nvSpPr>
        <p:spPr>
          <a:xfrm>
            <a:off x="304800" y="5924620"/>
            <a:ext cx="10439400" cy="584775"/>
          </a:xfrm>
          <a:prstGeom prst="rect">
            <a:avLst/>
          </a:prstGeom>
          <a:noFill/>
        </p:spPr>
        <p:txBody>
          <a:bodyPr wrap="square" rtlCol="0">
            <a:spAutoFit/>
          </a:bodyPr>
          <a:lstStyle/>
          <a:p>
            <a:r>
              <a:rPr lang="en-US" sz="1600" dirty="0">
                <a:hlinkClick r:id="rId2"/>
              </a:rPr>
              <a:t>https://app.powerbi.com/groups/c675e9c8-23b6-4187-b0ca-8c01082e2969/reports/ac3ba929-bee7-4f6e-add2-3c65823be174/ReportSectionb3451be53337bcc6cb8a</a:t>
            </a:r>
            <a:endParaRPr lang="en-US" sz="1600" dirty="0"/>
          </a:p>
        </p:txBody>
      </p:sp>
      <p:sp>
        <p:nvSpPr>
          <p:cNvPr id="9" name="TextBox 8">
            <a:extLst>
              <a:ext uri="{FF2B5EF4-FFF2-40B4-BE49-F238E27FC236}">
                <a16:creationId xmlns:a16="http://schemas.microsoft.com/office/drawing/2014/main" id="{11460D80-4D5F-4237-8A2A-4396D798F1BF}"/>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pic>
        <p:nvPicPr>
          <p:cNvPr id="8" name="Picture 7">
            <a:extLst>
              <a:ext uri="{FF2B5EF4-FFF2-40B4-BE49-F238E27FC236}">
                <a16:creationId xmlns:a16="http://schemas.microsoft.com/office/drawing/2014/main" id="{33FEC467-BAFE-404B-933D-C8FD22FF4172}"/>
              </a:ext>
            </a:extLst>
          </p:cNvPr>
          <p:cNvPicPr>
            <a:picLocks noChangeAspect="1"/>
          </p:cNvPicPr>
          <p:nvPr/>
        </p:nvPicPr>
        <p:blipFill>
          <a:blip r:embed="rId3"/>
          <a:stretch>
            <a:fillRect/>
          </a:stretch>
        </p:blipFill>
        <p:spPr>
          <a:xfrm>
            <a:off x="109463" y="1238015"/>
            <a:ext cx="11973074" cy="3181585"/>
          </a:xfrm>
          <a:prstGeom prst="rect">
            <a:avLst/>
          </a:prstGeom>
        </p:spPr>
      </p:pic>
    </p:spTree>
    <p:extLst>
      <p:ext uri="{BB962C8B-B14F-4D97-AF65-F5344CB8AC3E}">
        <p14:creationId xmlns:p14="http://schemas.microsoft.com/office/powerpoint/2010/main" val="1843547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1"/>
          </p:nvPr>
        </p:nvSpPr>
        <p:spPr/>
        <p:txBody>
          <a:bodyPr/>
          <a:lstStyle/>
          <a:p>
            <a:r>
              <a:rPr lang="en-US" dirty="0"/>
              <a:t>FTE Estimation- Basis Size &amp; Effort</a:t>
            </a:r>
          </a:p>
        </p:txBody>
      </p:sp>
      <p:sp>
        <p:nvSpPr>
          <p:cNvPr id="7" name="Text Placeholder 2">
            <a:extLst>
              <a:ext uri="{FF2B5EF4-FFF2-40B4-BE49-F238E27FC236}">
                <a16:creationId xmlns:a16="http://schemas.microsoft.com/office/drawing/2014/main" id="{DA4851CD-3736-4283-8865-A9E8F397151E}"/>
              </a:ext>
            </a:extLst>
          </p:cNvPr>
          <p:cNvSpPr txBox="1">
            <a:spLocks/>
          </p:cNvSpPr>
          <p:nvPr/>
        </p:nvSpPr>
        <p:spPr>
          <a:xfrm>
            <a:off x="609600" y="5852885"/>
            <a:ext cx="9753600" cy="533400"/>
          </a:xfrm>
          <a:prstGeom prst="rect">
            <a:avLst/>
          </a:prstGeom>
        </p:spPr>
        <p:txBody>
          <a:bodyPr anchor="ctr"/>
          <a:lstStyle>
            <a:lvl1pPr marL="0">
              <a:defRPr sz="2200">
                <a:solidFill>
                  <a:srgbClr val="063161"/>
                </a:solidFill>
                <a:latin typeface="Georgia" panose="02040502050405020303" pitchFamily="18"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400" i="1" kern="0" dirty="0"/>
              <a:t>In case above estimation method not followed, please paste a screenshot of project specific estimation followed</a:t>
            </a:r>
          </a:p>
        </p:txBody>
      </p:sp>
      <p:sp>
        <p:nvSpPr>
          <p:cNvPr id="10" name="TextBox 9">
            <a:extLst>
              <a:ext uri="{FF2B5EF4-FFF2-40B4-BE49-F238E27FC236}">
                <a16:creationId xmlns:a16="http://schemas.microsoft.com/office/drawing/2014/main" id="{6087E1A1-9D63-4B5D-BE5C-1BF566CD5C43}"/>
              </a:ext>
            </a:extLst>
          </p:cNvPr>
          <p:cNvSpPr txBox="1"/>
          <p:nvPr/>
        </p:nvSpPr>
        <p:spPr>
          <a:xfrm>
            <a:off x="0" y="-22795"/>
            <a:ext cx="4978400" cy="261610"/>
          </a:xfrm>
          <a:prstGeom prst="rect">
            <a:avLst/>
          </a:prstGeom>
          <a:noFill/>
        </p:spPr>
        <p:txBody>
          <a:bodyPr wrap="square" rtlCol="0">
            <a:spAutoFit/>
          </a:bodyPr>
          <a:lstStyle/>
          <a:p>
            <a:r>
              <a:rPr lang="en-US" sz="1100" dirty="0"/>
              <a:t>Step 2: Operational Excellence Risk Assessment</a:t>
            </a:r>
          </a:p>
        </p:txBody>
      </p:sp>
      <p:graphicFrame>
        <p:nvGraphicFramePr>
          <p:cNvPr id="8" name="Table 7">
            <a:extLst>
              <a:ext uri="{FF2B5EF4-FFF2-40B4-BE49-F238E27FC236}">
                <a16:creationId xmlns:a16="http://schemas.microsoft.com/office/drawing/2014/main" id="{AFCBAC8F-D6E1-4883-A718-023B80CBD002}"/>
              </a:ext>
            </a:extLst>
          </p:cNvPr>
          <p:cNvGraphicFramePr>
            <a:graphicFrameLocks noGrp="1"/>
          </p:cNvGraphicFramePr>
          <p:nvPr>
            <p:extLst>
              <p:ext uri="{D42A27DB-BD31-4B8C-83A1-F6EECF244321}">
                <p14:modId xmlns:p14="http://schemas.microsoft.com/office/powerpoint/2010/main" val="4175161396"/>
              </p:ext>
            </p:extLst>
          </p:nvPr>
        </p:nvGraphicFramePr>
        <p:xfrm>
          <a:off x="609600" y="1676403"/>
          <a:ext cx="10744197" cy="2990426"/>
        </p:xfrm>
        <a:graphic>
          <a:graphicData uri="http://schemas.openxmlformats.org/drawingml/2006/table">
            <a:tbl>
              <a:tblPr/>
              <a:tblGrid>
                <a:gridCol w="1753738">
                  <a:extLst>
                    <a:ext uri="{9D8B030D-6E8A-4147-A177-3AD203B41FA5}">
                      <a16:colId xmlns:a16="http://schemas.microsoft.com/office/drawing/2014/main" val="2606006727"/>
                    </a:ext>
                  </a:extLst>
                </a:gridCol>
                <a:gridCol w="787653">
                  <a:extLst>
                    <a:ext uri="{9D8B030D-6E8A-4147-A177-3AD203B41FA5}">
                      <a16:colId xmlns:a16="http://schemas.microsoft.com/office/drawing/2014/main" val="2777675542"/>
                    </a:ext>
                  </a:extLst>
                </a:gridCol>
                <a:gridCol w="787653">
                  <a:extLst>
                    <a:ext uri="{9D8B030D-6E8A-4147-A177-3AD203B41FA5}">
                      <a16:colId xmlns:a16="http://schemas.microsoft.com/office/drawing/2014/main" val="2158237555"/>
                    </a:ext>
                  </a:extLst>
                </a:gridCol>
                <a:gridCol w="787653">
                  <a:extLst>
                    <a:ext uri="{9D8B030D-6E8A-4147-A177-3AD203B41FA5}">
                      <a16:colId xmlns:a16="http://schemas.microsoft.com/office/drawing/2014/main" val="1475850900"/>
                    </a:ext>
                  </a:extLst>
                </a:gridCol>
                <a:gridCol w="836303">
                  <a:extLst>
                    <a:ext uri="{9D8B030D-6E8A-4147-A177-3AD203B41FA5}">
                      <a16:colId xmlns:a16="http://schemas.microsoft.com/office/drawing/2014/main" val="421360964"/>
                    </a:ext>
                  </a:extLst>
                </a:gridCol>
                <a:gridCol w="739003">
                  <a:extLst>
                    <a:ext uri="{9D8B030D-6E8A-4147-A177-3AD203B41FA5}">
                      <a16:colId xmlns:a16="http://schemas.microsoft.com/office/drawing/2014/main" val="4179485908"/>
                    </a:ext>
                  </a:extLst>
                </a:gridCol>
                <a:gridCol w="787653">
                  <a:extLst>
                    <a:ext uri="{9D8B030D-6E8A-4147-A177-3AD203B41FA5}">
                      <a16:colId xmlns:a16="http://schemas.microsoft.com/office/drawing/2014/main" val="3430047750"/>
                    </a:ext>
                  </a:extLst>
                </a:gridCol>
                <a:gridCol w="254904">
                  <a:extLst>
                    <a:ext uri="{9D8B030D-6E8A-4147-A177-3AD203B41FA5}">
                      <a16:colId xmlns:a16="http://schemas.microsoft.com/office/drawing/2014/main" val="2238019988"/>
                    </a:ext>
                  </a:extLst>
                </a:gridCol>
                <a:gridCol w="787653">
                  <a:extLst>
                    <a:ext uri="{9D8B030D-6E8A-4147-A177-3AD203B41FA5}">
                      <a16:colId xmlns:a16="http://schemas.microsoft.com/office/drawing/2014/main" val="2014924044"/>
                    </a:ext>
                  </a:extLst>
                </a:gridCol>
                <a:gridCol w="520004">
                  <a:extLst>
                    <a:ext uri="{9D8B030D-6E8A-4147-A177-3AD203B41FA5}">
                      <a16:colId xmlns:a16="http://schemas.microsoft.com/office/drawing/2014/main" val="1332735166"/>
                    </a:ext>
                  </a:extLst>
                </a:gridCol>
                <a:gridCol w="520004">
                  <a:extLst>
                    <a:ext uri="{9D8B030D-6E8A-4147-A177-3AD203B41FA5}">
                      <a16:colId xmlns:a16="http://schemas.microsoft.com/office/drawing/2014/main" val="3740404709"/>
                    </a:ext>
                  </a:extLst>
                </a:gridCol>
                <a:gridCol w="2181976">
                  <a:extLst>
                    <a:ext uri="{9D8B030D-6E8A-4147-A177-3AD203B41FA5}">
                      <a16:colId xmlns:a16="http://schemas.microsoft.com/office/drawing/2014/main" val="417569546"/>
                    </a:ext>
                  </a:extLst>
                </a:gridCol>
              </a:tblGrid>
              <a:tr h="501711">
                <a:tc>
                  <a:txBody>
                    <a:bodyPr/>
                    <a:lstStyle/>
                    <a:p>
                      <a:pPr algn="ctr" fontAlgn="ctr"/>
                      <a:r>
                        <a:rPr lang="en-US" sz="1000" b="1" i="0" u="none" strike="noStrike" dirty="0">
                          <a:solidFill>
                            <a:srgbClr val="FFFFFF"/>
                          </a:solidFill>
                          <a:effectLst/>
                          <a:latin typeface="Arial" panose="020B0604020202020204" pitchFamily="34" charset="0"/>
                        </a:rPr>
                        <a:t>Screen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1000" b="1" i="0" u="none" strike="noStrike" dirty="0">
                          <a:solidFill>
                            <a:srgbClr val="FFFFFF"/>
                          </a:solidFill>
                          <a:effectLst/>
                          <a:latin typeface="Arial" panose="020B0604020202020204" pitchFamily="34" charset="0"/>
                        </a:rPr>
                        <a:t>Multiplier Factor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1000" b="1" i="0" u="none" strike="noStrike" dirty="0">
                          <a:solidFill>
                            <a:srgbClr val="FFFFFF"/>
                          </a:solidFill>
                          <a:effectLst/>
                          <a:latin typeface="Arial" panose="020B0604020202020204" pitchFamily="34" charset="0"/>
                        </a:rPr>
                        <a:t>Validations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1000" b="1" i="0" u="none" strike="noStrike" dirty="0">
                          <a:solidFill>
                            <a:srgbClr val="FFFFFF"/>
                          </a:solidFill>
                          <a:effectLst/>
                          <a:latin typeface="Arial" panose="020B0604020202020204" pitchFamily="34" charset="0"/>
                        </a:rPr>
                        <a:t>Complexity</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1000" b="1" i="0" u="none" strike="noStrike" dirty="0">
                          <a:solidFill>
                            <a:srgbClr val="FFFFFF"/>
                          </a:solidFill>
                          <a:effectLst/>
                          <a:latin typeface="Arial" panose="020B0604020202020204" pitchFamily="34" charset="0"/>
                        </a:rPr>
                        <a:t>Dependencies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1000" b="1" i="0" u="none" strike="noStrike" dirty="0">
                          <a:solidFill>
                            <a:srgbClr val="FFFFFF"/>
                          </a:solidFill>
                          <a:effectLst/>
                          <a:latin typeface="Arial" panose="020B0604020202020204" pitchFamily="34" charset="0"/>
                        </a:rPr>
                        <a:t>Reference to Base Document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ctr" fontAlgn="ctr"/>
                      <a:r>
                        <a:rPr lang="en-US" sz="1000" b="1" i="0" u="none" strike="noStrike" dirty="0">
                          <a:solidFill>
                            <a:srgbClr val="FFFFFF"/>
                          </a:solidFill>
                          <a:effectLst/>
                          <a:latin typeface="Arial" panose="020B0604020202020204" pitchFamily="34" charset="0"/>
                        </a:rPr>
                        <a:t>GENPACT Points</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a:txBody>
                    <a:bodyPr/>
                    <a:lstStyle/>
                    <a:p>
                      <a:pPr algn="l" fontAlgn="t"/>
                      <a:endParaRPr lang="en-US" sz="10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t"/>
                      <a:endParaRPr lang="en-US" sz="1000" b="0" i="0" u="none" strike="noStrike" dirty="0">
                        <a:effectLst/>
                        <a:latin typeface="Arial" panose="020B0604020202020204" pitchFamily="34" charset="0"/>
                      </a:endParaRPr>
                    </a:p>
                  </a:txBody>
                  <a:tcPr marL="0" marR="0" marT="0"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t"/>
                      <a:endParaRPr lang="en-US" sz="1000" b="0" i="0" u="none" strike="noStrike" dirty="0">
                        <a:effectLst/>
                        <a:latin typeface="Arial" panose="020B0604020202020204" pitchFamily="34" charset="0"/>
                      </a:endParaRPr>
                    </a:p>
                  </a:txBody>
                  <a:tcPr marL="0" marR="0" marT="0"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t"/>
                      <a:endParaRPr lang="en-US" sz="1000" b="0" i="0" u="none" strike="noStrike" dirty="0">
                        <a:effectLst/>
                        <a:latin typeface="Arial" panose="020B0604020202020204" pitchFamily="34" charset="0"/>
                      </a:endParaRPr>
                    </a:p>
                  </a:txBody>
                  <a:tcPr marL="0" marR="0" marT="0"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t"/>
                      <a:endParaRPr lang="en-US" sz="1000" b="0" i="0" u="none" strike="noStrike" dirty="0">
                        <a:effectLst/>
                        <a:latin typeface="Arial" panose="020B0604020202020204" pitchFamily="34" charset="0"/>
                      </a:endParaRPr>
                    </a:p>
                  </a:txBody>
                  <a:tcPr marL="0" marR="0" marT="0"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6979094"/>
                  </a:ext>
                </a:extLst>
              </a:tr>
              <a:tr h="196749">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10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000" b="1" i="0" u="none" strike="noStrike" dirty="0">
                          <a:solidFill>
                            <a:srgbClr val="FFFFFF"/>
                          </a:solidFill>
                          <a:effectLst/>
                          <a:latin typeface="Arial" panose="020B0604020202020204" pitchFamily="34" charset="0"/>
                        </a:rPr>
                        <a:t>Complexity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hMerge="1">
                  <a:txBody>
                    <a:bodyPr/>
                    <a:lstStyle/>
                    <a:p>
                      <a:endParaRPr lang="en-US"/>
                    </a:p>
                  </a:txBody>
                  <a:tcPr/>
                </a:tc>
                <a:tc hMerge="1">
                  <a:txBody>
                    <a:bodyPr/>
                    <a:lstStyle/>
                    <a:p>
                      <a:endParaRPr lang="en-US"/>
                    </a:p>
                  </a:txBody>
                  <a:tcPr/>
                </a:tc>
                <a:tc>
                  <a:txBody>
                    <a:bodyPr/>
                    <a:lstStyle/>
                    <a:p>
                      <a:pPr algn="ctr" fontAlgn="ctr"/>
                      <a:r>
                        <a:rPr lang="en-US" sz="1000" b="1" i="0" u="none" strike="noStrike" dirty="0">
                          <a:solidFill>
                            <a:srgbClr val="FFFFFF"/>
                          </a:solidFill>
                          <a:effectLst/>
                          <a:latin typeface="Arial" panose="020B0604020202020204" pitchFamily="34" charset="0"/>
                        </a:rPr>
                        <a:t>Definition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extLst>
                  <a:ext uri="{0D108BD9-81ED-4DB2-BD59-A6C34878D82A}">
                    <a16:rowId xmlns:a16="http://schemas.microsoft.com/office/drawing/2014/main" val="1605759709"/>
                  </a:ext>
                </a:extLst>
              </a:tr>
              <a:tr h="196749">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10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1000" b="0" i="0" u="none" strike="noStrike" dirty="0">
                          <a:effectLst/>
                          <a:latin typeface="Arial" panose="020B0604020202020204" pitchFamily="34" charset="0"/>
                        </a:rPr>
                        <a:t>Simple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00" b="0" i="0" u="none" strike="noStrike" dirty="0">
                          <a:solidFill>
                            <a:srgbClr val="000000"/>
                          </a:solidFill>
                          <a:effectLst/>
                          <a:latin typeface="Arial" panose="020B0604020202020204" pitchFamily="34" charset="0"/>
                        </a:rPr>
                        <a:t>1.00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5194484"/>
                  </a:ext>
                </a:extLst>
              </a:tr>
              <a:tr h="196749">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1"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1"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10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1000" b="0" i="0" u="none" strike="noStrike" dirty="0">
                          <a:effectLst/>
                          <a:latin typeface="Arial" panose="020B0604020202020204" pitchFamily="34" charset="0"/>
                        </a:rPr>
                        <a:t>Medium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00" b="0" i="0" u="none" strike="noStrike" dirty="0">
                          <a:solidFill>
                            <a:srgbClr val="000000"/>
                          </a:solidFill>
                          <a:effectLst/>
                          <a:latin typeface="Arial" panose="020B0604020202020204" pitchFamily="34" charset="0"/>
                        </a:rPr>
                        <a:t>1.50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397434"/>
                  </a:ext>
                </a:extLst>
              </a:tr>
              <a:tr h="196749">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10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1000" b="0" i="0" u="none" strike="noStrike" dirty="0">
                          <a:effectLst/>
                          <a:latin typeface="Arial" panose="020B0604020202020204" pitchFamily="34" charset="0"/>
                        </a:rPr>
                        <a:t>Complex</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00" b="0" i="0" u="none" strike="noStrike" dirty="0">
                          <a:solidFill>
                            <a:srgbClr val="000000"/>
                          </a:solidFill>
                          <a:effectLst/>
                          <a:latin typeface="Arial" panose="020B0604020202020204" pitchFamily="34" charset="0"/>
                        </a:rPr>
                        <a:t>2.50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3189310"/>
                  </a:ext>
                </a:extLst>
              </a:tr>
              <a:tr h="196749">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10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1000" b="0" i="0" u="none" strike="noStrike" dirty="0">
                          <a:effectLst/>
                          <a:latin typeface="Arial" panose="020B0604020202020204" pitchFamily="34" charset="0"/>
                        </a:rPr>
                        <a:t>Very Complex</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00" b="0" i="0" u="none" strike="noStrike" dirty="0">
                          <a:solidFill>
                            <a:srgbClr val="000000"/>
                          </a:solidFill>
                          <a:effectLst/>
                          <a:latin typeface="Arial" panose="020B0604020202020204" pitchFamily="34" charset="0"/>
                        </a:rPr>
                        <a:t>4.00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5483698"/>
                  </a:ext>
                </a:extLst>
              </a:tr>
              <a:tr h="196749">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10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t"/>
                      <a:endParaRPr lang="en-US" sz="1000" b="0" i="0" u="none" strike="noStrike" dirty="0">
                        <a:effectLst/>
                        <a:latin typeface="Arial" panose="020B060402020202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1000" b="0" i="0" u="none" strike="noStrike" dirty="0">
                        <a:effectLst/>
                        <a:latin typeface="Arial" panose="020B060402020202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1000" b="0" i="0" u="none" strike="noStrike" dirty="0">
                        <a:effectLst/>
                        <a:latin typeface="Arial" panose="020B060402020202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sz="1000" b="0" i="0" u="none" strike="noStrike" dirty="0">
                        <a:effectLst/>
                        <a:latin typeface="Arial" panose="020B060402020202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3611052"/>
                  </a:ext>
                </a:extLst>
              </a:tr>
              <a:tr h="196749">
                <a:tc>
                  <a:txBody>
                    <a:bodyPr/>
                    <a:lstStyle/>
                    <a:p>
                      <a:pPr algn="l" fontAlgn="t"/>
                      <a:r>
                        <a:rPr lang="en-US" sz="1000" b="1" i="0" u="none" strike="noStrike" dirty="0">
                          <a:solidFill>
                            <a:srgbClr val="FFFFFF"/>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10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000" b="1" i="0" u="none" strike="noStrike" dirty="0">
                          <a:solidFill>
                            <a:srgbClr val="FFFFFF"/>
                          </a:solidFill>
                          <a:effectLst/>
                          <a:latin typeface="Arial" panose="020B0604020202020204" pitchFamily="34" charset="0"/>
                        </a:rPr>
                        <a:t>Dependencies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tc hMerge="1">
                  <a:txBody>
                    <a:bodyPr/>
                    <a:lstStyle/>
                    <a:p>
                      <a:endParaRPr lang="en-US"/>
                    </a:p>
                  </a:txBody>
                  <a:tcPr/>
                </a:tc>
                <a:tc hMerge="1">
                  <a:txBody>
                    <a:bodyPr/>
                    <a:lstStyle/>
                    <a:p>
                      <a:endParaRPr lang="en-US"/>
                    </a:p>
                  </a:txBody>
                  <a:tcPr/>
                </a:tc>
                <a:tc>
                  <a:txBody>
                    <a:bodyPr/>
                    <a:lstStyle/>
                    <a:p>
                      <a:pPr algn="ctr" fontAlgn="ctr"/>
                      <a:r>
                        <a:rPr lang="en-US" sz="1000" b="1" i="0" u="none" strike="noStrike" dirty="0">
                          <a:solidFill>
                            <a:srgbClr val="FFFFFF"/>
                          </a:solidFill>
                          <a:effectLst/>
                          <a:latin typeface="Arial" panose="020B0604020202020204" pitchFamily="34" charset="0"/>
                        </a:rPr>
                        <a:t>Definition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80"/>
                    </a:solidFill>
                  </a:tcPr>
                </a:tc>
                <a:extLst>
                  <a:ext uri="{0D108BD9-81ED-4DB2-BD59-A6C34878D82A}">
                    <a16:rowId xmlns:a16="http://schemas.microsoft.com/office/drawing/2014/main" val="2820779149"/>
                  </a:ext>
                </a:extLst>
              </a:tr>
              <a:tr h="216425">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1" u="none" strike="noStrike" dirty="0">
                          <a:solidFill>
                            <a:srgbClr val="0000FF"/>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10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1000" b="0" i="0" u="none" strike="noStrike" dirty="0">
                          <a:effectLst/>
                          <a:latin typeface="Arial" panose="020B0604020202020204" pitchFamily="34" charset="0"/>
                        </a:rPr>
                        <a:t>None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00" b="0" i="0" u="none" strike="noStrike" dirty="0">
                          <a:effectLst/>
                          <a:latin typeface="Arial" panose="020B0604020202020204" pitchFamily="34" charset="0"/>
                        </a:rPr>
                        <a:t>1.00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0667200"/>
                  </a:ext>
                </a:extLst>
              </a:tr>
              <a:tr h="196749">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10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1000" b="0" i="0" u="none" strike="noStrike" dirty="0">
                          <a:effectLst/>
                          <a:latin typeface="Arial" panose="020B0604020202020204" pitchFamily="34" charset="0"/>
                        </a:rPr>
                        <a:t>Low</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00" b="0" i="0" u="none" strike="noStrike" dirty="0">
                          <a:effectLst/>
                          <a:latin typeface="Arial" panose="020B0604020202020204" pitchFamily="34" charset="0"/>
                        </a:rPr>
                        <a:t>1.25</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9787189"/>
                  </a:ext>
                </a:extLst>
              </a:tr>
              <a:tr h="196749">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10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1000" b="0" i="0" u="none" strike="noStrike" dirty="0">
                          <a:effectLst/>
                          <a:latin typeface="Arial" panose="020B0604020202020204" pitchFamily="34" charset="0"/>
                        </a:rPr>
                        <a:t>Medium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00" b="0" i="0" u="none" strike="noStrike" dirty="0">
                          <a:effectLst/>
                          <a:latin typeface="Arial" panose="020B0604020202020204" pitchFamily="34" charset="0"/>
                        </a:rPr>
                        <a:t>1.50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4884462"/>
                  </a:ext>
                </a:extLst>
              </a:tr>
              <a:tr h="196749">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8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800" b="0" i="0" u="none" strike="noStrike" dirty="0">
                          <a:effectLst/>
                          <a:latin typeface="Arial" panose="020B0604020202020204" pitchFamily="34" charset="0"/>
                        </a:rPr>
                        <a:t>High</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H</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800" b="0" i="0" u="none" strike="noStrike" dirty="0">
                          <a:effectLst/>
                          <a:latin typeface="Arial" panose="020B0604020202020204" pitchFamily="34" charset="0"/>
                        </a:rPr>
                        <a:t>2.00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727353"/>
                  </a:ext>
                </a:extLst>
              </a:tr>
              <a:tr h="196749">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t"/>
                      <a:endParaRPr lang="en-US" sz="800" b="0" i="0" u="none" strike="noStrike" dirty="0">
                        <a:effectLst/>
                        <a:latin typeface="Arial" panose="020B0604020202020204" pitchFamily="34" charset="0"/>
                      </a:endParaRPr>
                    </a:p>
                  </a:txBody>
                  <a:tcPr marL="0" marR="0" marT="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t"/>
                      <a:endParaRPr lang="en-US" sz="800" b="0" i="0" u="none" strike="noStrike" dirty="0">
                        <a:effectLst/>
                        <a:latin typeface="Arial" panose="020B060402020202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800" b="0" i="0" u="none" strike="noStrike" dirty="0">
                        <a:effectLst/>
                        <a:latin typeface="Arial" panose="020B060402020202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800" b="0" i="0" u="none" strike="noStrike" dirty="0">
                        <a:effectLst/>
                        <a:latin typeface="Arial" panose="020B060402020202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800" b="0" i="0" u="none" strike="noStrike" dirty="0">
                        <a:effectLst/>
                        <a:latin typeface="Arial" panose="020B060402020202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75504333"/>
                  </a:ext>
                </a:extLst>
              </a:tr>
            </a:tbl>
          </a:graphicData>
        </a:graphic>
      </p:graphicFrame>
    </p:spTree>
    <p:extLst>
      <p:ext uri="{BB962C8B-B14F-4D97-AF65-F5344CB8AC3E}">
        <p14:creationId xmlns:p14="http://schemas.microsoft.com/office/powerpoint/2010/main" val="2818897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200" dirty="0"/>
              <a:t>Step 3</a:t>
            </a:r>
            <a:br>
              <a:rPr lang="en-US" sz="3200" dirty="0"/>
            </a:br>
            <a:r>
              <a:rPr lang="en-US" sz="3200" dirty="0"/>
              <a:t>Finalize ( Input, Process and Output) Metrics</a:t>
            </a:r>
          </a:p>
        </p:txBody>
      </p:sp>
    </p:spTree>
    <p:extLst>
      <p:ext uri="{BB962C8B-B14F-4D97-AF65-F5344CB8AC3E}">
        <p14:creationId xmlns:p14="http://schemas.microsoft.com/office/powerpoint/2010/main" val="1147858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2"/>
          <p:cNvSpPr>
            <a:spLocks noGrp="1"/>
          </p:cNvSpPr>
          <p:nvPr>
            <p:ph type="body" sz="quarter" idx="11"/>
          </p:nvPr>
        </p:nvSpPr>
        <p:spPr>
          <a:xfrm>
            <a:off x="228600" y="471715"/>
            <a:ext cx="11811000" cy="533400"/>
          </a:xfrm>
        </p:spPr>
        <p:txBody>
          <a:bodyPr/>
          <a:lstStyle/>
          <a:p>
            <a:r>
              <a:rPr lang="en-US" sz="2800" dirty="0">
                <a:solidFill>
                  <a:schemeClr val="accent6"/>
                </a:solidFill>
              </a:rPr>
              <a:t>(ADM) Business Process Management System </a:t>
            </a:r>
            <a:r>
              <a:rPr lang="en-US" sz="2800" b="1" dirty="0">
                <a:solidFill>
                  <a:schemeClr val="accent6"/>
                </a:solidFill>
              </a:rPr>
              <a:t>framework and toolkit</a:t>
            </a:r>
          </a:p>
        </p:txBody>
      </p:sp>
      <p:sp>
        <p:nvSpPr>
          <p:cNvPr id="12" name="Rectangle 11">
            <a:extLst>
              <a:ext uri="{FF2B5EF4-FFF2-40B4-BE49-F238E27FC236}">
                <a16:creationId xmlns:a16="http://schemas.microsoft.com/office/drawing/2014/main" id="{2CC5C347-3FF3-4B04-BABD-A7BAFED7E204}"/>
              </a:ext>
            </a:extLst>
          </p:cNvPr>
          <p:cNvSpPr/>
          <p:nvPr/>
        </p:nvSpPr>
        <p:spPr>
          <a:xfrm>
            <a:off x="175260" y="1066800"/>
            <a:ext cx="172974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eorgia"/>
                <a:ea typeface="+mn-ea"/>
                <a:cs typeface="+mn-cs"/>
              </a:rPr>
              <a:t>BPMS Phase</a:t>
            </a:r>
          </a:p>
        </p:txBody>
      </p:sp>
      <p:sp>
        <p:nvSpPr>
          <p:cNvPr id="13" name="Rectangle 12">
            <a:extLst>
              <a:ext uri="{FF2B5EF4-FFF2-40B4-BE49-F238E27FC236}">
                <a16:creationId xmlns:a16="http://schemas.microsoft.com/office/drawing/2014/main" id="{814C24A6-3FE7-4E2B-8CBC-0C3FA99A92F2}"/>
              </a:ext>
            </a:extLst>
          </p:cNvPr>
          <p:cNvSpPr/>
          <p:nvPr/>
        </p:nvSpPr>
        <p:spPr>
          <a:xfrm>
            <a:off x="175260" y="1763806"/>
            <a:ext cx="1729740" cy="507782"/>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a:ln>
                  <a:noFill/>
                </a:ln>
                <a:solidFill>
                  <a:prstClr val="white"/>
                </a:solidFill>
                <a:effectLst/>
                <a:uLnTx/>
                <a:uFillTx/>
                <a:latin typeface="Georgia"/>
                <a:ea typeface="+mn-ea"/>
                <a:cs typeface="+mn-cs"/>
              </a:rPr>
              <a:t>BPMS Steps</a:t>
            </a:r>
          </a:p>
        </p:txBody>
      </p:sp>
      <p:sp>
        <p:nvSpPr>
          <p:cNvPr id="14" name="Rectangle 13">
            <a:extLst>
              <a:ext uri="{FF2B5EF4-FFF2-40B4-BE49-F238E27FC236}">
                <a16:creationId xmlns:a16="http://schemas.microsoft.com/office/drawing/2014/main" id="{A911E2EF-84E6-448F-A0CC-DDE4AE2CE007}"/>
              </a:ext>
            </a:extLst>
          </p:cNvPr>
          <p:cNvSpPr/>
          <p:nvPr/>
        </p:nvSpPr>
        <p:spPr>
          <a:xfrm>
            <a:off x="175260" y="2362199"/>
            <a:ext cx="1729740" cy="113363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73262"/>
                </a:solidFill>
                <a:effectLst/>
                <a:uLnTx/>
                <a:uFillTx/>
                <a:latin typeface="Georgia"/>
                <a:ea typeface="+mn-ea"/>
                <a:cs typeface="+mn-cs"/>
              </a:rPr>
              <a:t>Key outcomes</a:t>
            </a:r>
          </a:p>
        </p:txBody>
      </p:sp>
      <p:sp>
        <p:nvSpPr>
          <p:cNvPr id="15" name="Rectangle 14">
            <a:extLst>
              <a:ext uri="{FF2B5EF4-FFF2-40B4-BE49-F238E27FC236}">
                <a16:creationId xmlns:a16="http://schemas.microsoft.com/office/drawing/2014/main" id="{E36813D9-38D7-4D6D-A9AC-957534D3A613}"/>
              </a:ext>
            </a:extLst>
          </p:cNvPr>
          <p:cNvSpPr/>
          <p:nvPr/>
        </p:nvSpPr>
        <p:spPr>
          <a:xfrm>
            <a:off x="175260" y="3581400"/>
            <a:ext cx="1043940" cy="195292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73262"/>
                </a:solidFill>
                <a:effectLst/>
                <a:uLnTx/>
                <a:uFillTx/>
                <a:latin typeface="Georgia"/>
                <a:ea typeface="+mn-ea"/>
                <a:cs typeface="+mn-cs"/>
              </a:rPr>
              <a:t>Toolkit</a:t>
            </a:r>
          </a:p>
        </p:txBody>
      </p:sp>
      <p:sp>
        <p:nvSpPr>
          <p:cNvPr id="16" name="Rectangle 15">
            <a:extLst>
              <a:ext uri="{FF2B5EF4-FFF2-40B4-BE49-F238E27FC236}">
                <a16:creationId xmlns:a16="http://schemas.microsoft.com/office/drawing/2014/main" id="{D1C2C4C5-B0EA-4205-99EB-5FA8CBA117F9}"/>
              </a:ext>
            </a:extLst>
          </p:cNvPr>
          <p:cNvSpPr/>
          <p:nvPr/>
        </p:nvSpPr>
        <p:spPr>
          <a:xfrm>
            <a:off x="175260" y="5638800"/>
            <a:ext cx="1729740" cy="50165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100" b="1" i="0" u="none" strike="noStrike" kern="1200" cap="none" spc="0" normalizeH="0" baseline="0" noProof="0">
                <a:ln>
                  <a:noFill/>
                </a:ln>
                <a:solidFill>
                  <a:srgbClr val="073262"/>
                </a:solidFill>
                <a:effectLst/>
                <a:uLnTx/>
                <a:uFillTx/>
                <a:latin typeface="Georgia"/>
                <a:ea typeface="+mn-ea"/>
                <a:cs typeface="+mn-cs"/>
              </a:rPr>
              <a:t>Recommended Timelines</a:t>
            </a:r>
          </a:p>
        </p:txBody>
      </p:sp>
      <p:sp>
        <p:nvSpPr>
          <p:cNvPr id="21" name="Arrow: Pentagon 20">
            <a:extLst>
              <a:ext uri="{FF2B5EF4-FFF2-40B4-BE49-F238E27FC236}">
                <a16:creationId xmlns:a16="http://schemas.microsoft.com/office/drawing/2014/main" id="{0A2DF751-E64D-41CB-80DE-DDE1549514AB}"/>
              </a:ext>
            </a:extLst>
          </p:cNvPr>
          <p:cNvSpPr/>
          <p:nvPr/>
        </p:nvSpPr>
        <p:spPr>
          <a:xfrm>
            <a:off x="1981200" y="1066800"/>
            <a:ext cx="1546323" cy="381000"/>
          </a:xfrm>
          <a:prstGeom prst="homePlat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1</a:t>
            </a:r>
          </a:p>
        </p:txBody>
      </p:sp>
      <p:sp>
        <p:nvSpPr>
          <p:cNvPr id="22" name="Arrow: Chevron 21">
            <a:extLst>
              <a:ext uri="{FF2B5EF4-FFF2-40B4-BE49-F238E27FC236}">
                <a16:creationId xmlns:a16="http://schemas.microsoft.com/office/drawing/2014/main" id="{F24F9E63-5421-4BE4-8AC7-220F6F08CB7B}"/>
              </a:ext>
            </a:extLst>
          </p:cNvPr>
          <p:cNvSpPr/>
          <p:nvPr/>
        </p:nvSpPr>
        <p:spPr>
          <a:xfrm>
            <a:off x="3419033" y="1066800"/>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2</a:t>
            </a:r>
          </a:p>
        </p:txBody>
      </p:sp>
      <p:sp>
        <p:nvSpPr>
          <p:cNvPr id="23" name="Arrow: Chevron 22">
            <a:extLst>
              <a:ext uri="{FF2B5EF4-FFF2-40B4-BE49-F238E27FC236}">
                <a16:creationId xmlns:a16="http://schemas.microsoft.com/office/drawing/2014/main" id="{295E9AA0-1A8A-4E09-82A9-89A7A3C4BB86}"/>
              </a:ext>
            </a:extLst>
          </p:cNvPr>
          <p:cNvSpPr/>
          <p:nvPr/>
        </p:nvSpPr>
        <p:spPr>
          <a:xfrm>
            <a:off x="4854477" y="1066800"/>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3</a:t>
            </a:r>
          </a:p>
        </p:txBody>
      </p:sp>
      <p:sp>
        <p:nvSpPr>
          <p:cNvPr id="24" name="Arrow: Chevron 23">
            <a:extLst>
              <a:ext uri="{FF2B5EF4-FFF2-40B4-BE49-F238E27FC236}">
                <a16:creationId xmlns:a16="http://schemas.microsoft.com/office/drawing/2014/main" id="{831C92FD-6374-44C5-AA18-CEE36A8799B3}"/>
              </a:ext>
            </a:extLst>
          </p:cNvPr>
          <p:cNvSpPr/>
          <p:nvPr/>
        </p:nvSpPr>
        <p:spPr>
          <a:xfrm>
            <a:off x="6302277" y="1066800"/>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4</a:t>
            </a:r>
          </a:p>
        </p:txBody>
      </p:sp>
      <p:sp>
        <p:nvSpPr>
          <p:cNvPr id="25" name="Arrow: Chevron 24">
            <a:extLst>
              <a:ext uri="{FF2B5EF4-FFF2-40B4-BE49-F238E27FC236}">
                <a16:creationId xmlns:a16="http://schemas.microsoft.com/office/drawing/2014/main" id="{ECBC1DEE-2A45-40AA-9845-4163D276A1CA}"/>
              </a:ext>
            </a:extLst>
          </p:cNvPr>
          <p:cNvSpPr/>
          <p:nvPr/>
        </p:nvSpPr>
        <p:spPr>
          <a:xfrm>
            <a:off x="7733268" y="1063065"/>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5</a:t>
            </a:r>
          </a:p>
        </p:txBody>
      </p:sp>
      <p:sp>
        <p:nvSpPr>
          <p:cNvPr id="26" name="Arrow: Chevron 25">
            <a:extLst>
              <a:ext uri="{FF2B5EF4-FFF2-40B4-BE49-F238E27FC236}">
                <a16:creationId xmlns:a16="http://schemas.microsoft.com/office/drawing/2014/main" id="{3563434A-9630-492C-AB9B-81A2E159E237}"/>
              </a:ext>
            </a:extLst>
          </p:cNvPr>
          <p:cNvSpPr/>
          <p:nvPr/>
        </p:nvSpPr>
        <p:spPr>
          <a:xfrm>
            <a:off x="9162534" y="1063065"/>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6</a:t>
            </a:r>
          </a:p>
        </p:txBody>
      </p:sp>
      <p:sp>
        <p:nvSpPr>
          <p:cNvPr id="27" name="Arrow: Chevron 26">
            <a:extLst>
              <a:ext uri="{FF2B5EF4-FFF2-40B4-BE49-F238E27FC236}">
                <a16:creationId xmlns:a16="http://schemas.microsoft.com/office/drawing/2014/main" id="{6F3A14C3-A0F3-4D69-94E4-256E367626F3}"/>
              </a:ext>
            </a:extLst>
          </p:cNvPr>
          <p:cNvSpPr/>
          <p:nvPr/>
        </p:nvSpPr>
        <p:spPr>
          <a:xfrm>
            <a:off x="10590075" y="1063065"/>
            <a:ext cx="1546323" cy="381000"/>
          </a:xfrm>
          <a:prstGeom prst="chevron">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Step 7</a:t>
            </a:r>
          </a:p>
        </p:txBody>
      </p:sp>
      <p:sp>
        <p:nvSpPr>
          <p:cNvPr id="28" name="Rectangle 27">
            <a:extLst>
              <a:ext uri="{FF2B5EF4-FFF2-40B4-BE49-F238E27FC236}">
                <a16:creationId xmlns:a16="http://schemas.microsoft.com/office/drawing/2014/main" id="{69F2A925-9178-441E-A1D9-0E81477CDCC1}"/>
              </a:ext>
            </a:extLst>
          </p:cNvPr>
          <p:cNvSpPr/>
          <p:nvPr/>
        </p:nvSpPr>
        <p:spPr>
          <a:xfrm>
            <a:off x="1981200" y="1762356"/>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Build detailed process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Framework</a:t>
            </a:r>
          </a:p>
        </p:txBody>
      </p:sp>
      <p:sp>
        <p:nvSpPr>
          <p:cNvPr id="29" name="Rectangle 28">
            <a:extLst>
              <a:ext uri="{FF2B5EF4-FFF2-40B4-BE49-F238E27FC236}">
                <a16:creationId xmlns:a16="http://schemas.microsoft.com/office/drawing/2014/main" id="{4E875B4D-913A-4AA6-BB26-812C481048BD}"/>
              </a:ext>
            </a:extLst>
          </p:cNvPr>
          <p:cNvSpPr/>
          <p:nvPr/>
        </p:nvSpPr>
        <p:spPr>
          <a:xfrm>
            <a:off x="3431390" y="1762356"/>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Operation Excellence Risk Assessment</a:t>
            </a:r>
          </a:p>
        </p:txBody>
      </p:sp>
      <p:sp>
        <p:nvSpPr>
          <p:cNvPr id="32" name="Rectangle 31">
            <a:extLst>
              <a:ext uri="{FF2B5EF4-FFF2-40B4-BE49-F238E27FC236}">
                <a16:creationId xmlns:a16="http://schemas.microsoft.com/office/drawing/2014/main" id="{93210900-BFB9-475A-A71E-F92A3F496739}"/>
              </a:ext>
            </a:extLst>
          </p:cNvPr>
          <p:cNvSpPr/>
          <p:nvPr/>
        </p:nvSpPr>
        <p:spPr>
          <a:xfrm>
            <a:off x="4881580" y="1756285"/>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Finalize (input-process-output)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Metrics</a:t>
            </a:r>
          </a:p>
        </p:txBody>
      </p:sp>
      <p:sp>
        <p:nvSpPr>
          <p:cNvPr id="33" name="Rectangle 32">
            <a:extLst>
              <a:ext uri="{FF2B5EF4-FFF2-40B4-BE49-F238E27FC236}">
                <a16:creationId xmlns:a16="http://schemas.microsoft.com/office/drawing/2014/main" id="{9E985446-2F6E-456B-8825-E11B902437B3}"/>
              </a:ext>
            </a:extLst>
          </p:cNvPr>
          <p:cNvSpPr/>
          <p:nvPr/>
        </p:nvSpPr>
        <p:spPr>
          <a:xfrm>
            <a:off x="6329380" y="1760116"/>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Measurement System &amp; Quality Framework setup</a:t>
            </a:r>
          </a:p>
        </p:txBody>
      </p:sp>
      <p:sp>
        <p:nvSpPr>
          <p:cNvPr id="34" name="Rectangle 33">
            <a:extLst>
              <a:ext uri="{FF2B5EF4-FFF2-40B4-BE49-F238E27FC236}">
                <a16:creationId xmlns:a16="http://schemas.microsoft.com/office/drawing/2014/main" id="{CED31C30-5F2E-4B20-A8FD-E419FFFB9BCE}"/>
              </a:ext>
            </a:extLst>
          </p:cNvPr>
          <p:cNvSpPr/>
          <p:nvPr/>
        </p:nvSpPr>
        <p:spPr>
          <a:xfrm>
            <a:off x="7777180" y="1762356"/>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Set-up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Reporting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Structure</a:t>
            </a:r>
          </a:p>
        </p:txBody>
      </p:sp>
      <p:sp>
        <p:nvSpPr>
          <p:cNvPr id="36" name="Rectangle 35">
            <a:extLst>
              <a:ext uri="{FF2B5EF4-FFF2-40B4-BE49-F238E27FC236}">
                <a16:creationId xmlns:a16="http://schemas.microsoft.com/office/drawing/2014/main" id="{844CB5B6-B425-4F0A-AE5E-53ACDEFC7075}"/>
              </a:ext>
            </a:extLst>
          </p:cNvPr>
          <p:cNvSpPr/>
          <p:nvPr/>
        </p:nvSpPr>
        <p:spPr>
          <a:xfrm>
            <a:off x="9229099" y="1756285"/>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Visual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Management standardization</a:t>
            </a:r>
          </a:p>
        </p:txBody>
      </p:sp>
      <p:sp>
        <p:nvSpPr>
          <p:cNvPr id="37" name="Rectangle 36">
            <a:extLst>
              <a:ext uri="{FF2B5EF4-FFF2-40B4-BE49-F238E27FC236}">
                <a16:creationId xmlns:a16="http://schemas.microsoft.com/office/drawing/2014/main" id="{86A91007-2A0C-4E2D-82C5-1469AC18E3EF}"/>
              </a:ext>
            </a:extLst>
          </p:cNvPr>
          <p:cNvSpPr/>
          <p:nvPr/>
        </p:nvSpPr>
        <p:spPr>
          <a:xfrm>
            <a:off x="10681018" y="1763757"/>
            <a:ext cx="1371600" cy="507831"/>
          </a:xfrm>
          <a:prstGeom prst="rect">
            <a:avLst/>
          </a:prstGeom>
          <a:solidFill>
            <a:schemeClr val="tx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73262"/>
                </a:solidFill>
                <a:effectLst/>
                <a:uLnTx/>
                <a:uFillTx/>
                <a:latin typeface="Georgia"/>
                <a:ea typeface="+mn-ea"/>
                <a:cs typeface="+mn-cs"/>
              </a:rPr>
              <a:t>Continuous Improvement Roadmap</a:t>
            </a:r>
          </a:p>
        </p:txBody>
      </p:sp>
      <p:sp>
        <p:nvSpPr>
          <p:cNvPr id="38" name="Rectangle 37">
            <a:extLst>
              <a:ext uri="{FF2B5EF4-FFF2-40B4-BE49-F238E27FC236}">
                <a16:creationId xmlns:a16="http://schemas.microsoft.com/office/drawing/2014/main" id="{E9A12110-F615-4873-A225-6E7F64FC36C1}"/>
              </a:ext>
            </a:extLst>
          </p:cNvPr>
          <p:cNvSpPr/>
          <p:nvPr/>
        </p:nvSpPr>
        <p:spPr>
          <a:xfrm>
            <a:off x="175260" y="1492250"/>
            <a:ext cx="1729740" cy="23657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73262"/>
                </a:solidFill>
                <a:effectLst/>
                <a:uLnTx/>
                <a:uFillTx/>
                <a:latin typeface="Georgia"/>
                <a:ea typeface="+mn-ea"/>
                <a:cs typeface="+mn-cs"/>
              </a:rPr>
              <a:t>Transitions SG</a:t>
            </a:r>
          </a:p>
        </p:txBody>
      </p:sp>
      <p:sp>
        <p:nvSpPr>
          <p:cNvPr id="39" name="Arrow: Pentagon 38">
            <a:extLst>
              <a:ext uri="{FF2B5EF4-FFF2-40B4-BE49-F238E27FC236}">
                <a16:creationId xmlns:a16="http://schemas.microsoft.com/office/drawing/2014/main" id="{49BCAA63-AB3A-47AD-8A1C-77F47FFA9CEC}"/>
              </a:ext>
            </a:extLst>
          </p:cNvPr>
          <p:cNvSpPr/>
          <p:nvPr/>
        </p:nvSpPr>
        <p:spPr>
          <a:xfrm>
            <a:off x="1978773" y="1494314"/>
            <a:ext cx="2974227" cy="234507"/>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73262"/>
                </a:solidFill>
                <a:effectLst/>
                <a:uLnTx/>
                <a:uFillTx/>
                <a:latin typeface="Georgia"/>
                <a:ea typeface="+mn-ea"/>
                <a:cs typeface="+mn-cs"/>
              </a:rPr>
              <a:t>Stage Gate 1: Design</a:t>
            </a:r>
          </a:p>
        </p:txBody>
      </p:sp>
      <p:sp>
        <p:nvSpPr>
          <p:cNvPr id="41" name="Arrow: Chevron 40">
            <a:extLst>
              <a:ext uri="{FF2B5EF4-FFF2-40B4-BE49-F238E27FC236}">
                <a16:creationId xmlns:a16="http://schemas.microsoft.com/office/drawing/2014/main" id="{580EE401-234A-4929-B8D6-BFC1C482B157}"/>
              </a:ext>
            </a:extLst>
          </p:cNvPr>
          <p:cNvSpPr/>
          <p:nvPr/>
        </p:nvSpPr>
        <p:spPr>
          <a:xfrm>
            <a:off x="4953000" y="1492250"/>
            <a:ext cx="4263744" cy="234507"/>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73262"/>
                </a:solidFill>
                <a:effectLst/>
                <a:uLnTx/>
                <a:uFillTx/>
                <a:latin typeface="Georgia"/>
                <a:ea typeface="+mn-ea"/>
                <a:cs typeface="+mn-cs"/>
              </a:rPr>
              <a:t>Stage Gate 2: Transfer</a:t>
            </a:r>
          </a:p>
        </p:txBody>
      </p:sp>
      <p:sp>
        <p:nvSpPr>
          <p:cNvPr id="42" name="Arrow: Chevron 41">
            <a:extLst>
              <a:ext uri="{FF2B5EF4-FFF2-40B4-BE49-F238E27FC236}">
                <a16:creationId xmlns:a16="http://schemas.microsoft.com/office/drawing/2014/main" id="{52016F39-BF6E-43FF-AEF7-9A85CD62D995}"/>
              </a:ext>
            </a:extLst>
          </p:cNvPr>
          <p:cNvSpPr/>
          <p:nvPr/>
        </p:nvSpPr>
        <p:spPr>
          <a:xfrm>
            <a:off x="9229098" y="1492250"/>
            <a:ext cx="2907299" cy="234507"/>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73262"/>
                </a:solidFill>
                <a:effectLst/>
                <a:uLnTx/>
                <a:uFillTx/>
                <a:latin typeface="Georgia"/>
                <a:ea typeface="+mn-ea"/>
                <a:cs typeface="+mn-cs"/>
              </a:rPr>
              <a:t>Stage Gate 3: Run</a:t>
            </a:r>
          </a:p>
        </p:txBody>
      </p:sp>
      <p:sp>
        <p:nvSpPr>
          <p:cNvPr id="2" name="Rectangle 1">
            <a:extLst>
              <a:ext uri="{FF2B5EF4-FFF2-40B4-BE49-F238E27FC236}">
                <a16:creationId xmlns:a16="http://schemas.microsoft.com/office/drawing/2014/main" id="{C485C0C7-C7FF-4998-A068-12D65158DD2B}"/>
              </a:ext>
            </a:extLst>
          </p:cNvPr>
          <p:cNvSpPr/>
          <p:nvPr/>
        </p:nvSpPr>
        <p:spPr>
          <a:xfrm>
            <a:off x="1973661" y="2358505"/>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Project Charter</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Validated Process Steps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Validated Process Maps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Communication plan on project</a:t>
            </a:r>
          </a:p>
        </p:txBody>
      </p:sp>
      <p:sp>
        <p:nvSpPr>
          <p:cNvPr id="50" name="Rectangle 49">
            <a:extLst>
              <a:ext uri="{FF2B5EF4-FFF2-40B4-BE49-F238E27FC236}">
                <a16:creationId xmlns:a16="http://schemas.microsoft.com/office/drawing/2014/main" id="{6C419D8A-4083-4793-90D8-D0314D72D763}"/>
              </a:ext>
            </a:extLst>
          </p:cNvPr>
          <p:cNvSpPr/>
          <p:nvPr/>
        </p:nvSpPr>
        <p:spPr>
          <a:xfrm>
            <a:off x="3431390" y="2362200"/>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Current Process Capability Analysis:-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Baselining </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FTE Estimation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Risk Assessment / Operational FMEA</a:t>
            </a:r>
          </a:p>
        </p:txBody>
      </p:sp>
      <p:sp>
        <p:nvSpPr>
          <p:cNvPr id="54" name="Rectangle 53">
            <a:extLst>
              <a:ext uri="{FF2B5EF4-FFF2-40B4-BE49-F238E27FC236}">
                <a16:creationId xmlns:a16="http://schemas.microsoft.com/office/drawing/2014/main" id="{AEDEA313-7CB5-432F-AFF5-3DEE6F729A72}"/>
              </a:ext>
            </a:extLst>
          </p:cNvPr>
          <p:cNvSpPr/>
          <p:nvPr/>
        </p:nvSpPr>
        <p:spPr>
          <a:xfrm>
            <a:off x="4881580" y="2362200"/>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Metric Identification </a:t>
            </a:r>
          </a:p>
          <a:p>
            <a:pPr marL="274320" marR="0" lvl="1"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Input measures</a:t>
            </a:r>
          </a:p>
          <a:p>
            <a:pPr marL="274320" marR="0" lvl="1"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Process measures</a:t>
            </a:r>
          </a:p>
          <a:p>
            <a:pPr marL="274320" marR="0" lvl="1"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Output measures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Operational definitions</a:t>
            </a:r>
          </a:p>
        </p:txBody>
      </p:sp>
      <p:sp>
        <p:nvSpPr>
          <p:cNvPr id="55" name="Rectangle 54">
            <a:extLst>
              <a:ext uri="{FF2B5EF4-FFF2-40B4-BE49-F238E27FC236}">
                <a16:creationId xmlns:a16="http://schemas.microsoft.com/office/drawing/2014/main" id="{9DA80BB9-33A7-4856-A63D-B0B42DFE1AAE}"/>
              </a:ext>
            </a:extLst>
          </p:cNvPr>
          <p:cNvSpPr/>
          <p:nvPr/>
        </p:nvSpPr>
        <p:spPr>
          <a:xfrm>
            <a:off x="6335730" y="2362200"/>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Set up of repeatable reliable metrics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Baselining on SLA &amp; Target setting</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Quality Framework</a:t>
            </a:r>
          </a:p>
        </p:txBody>
      </p:sp>
      <p:sp>
        <p:nvSpPr>
          <p:cNvPr id="56" name="Rectangle 55">
            <a:extLst>
              <a:ext uri="{FF2B5EF4-FFF2-40B4-BE49-F238E27FC236}">
                <a16:creationId xmlns:a16="http://schemas.microsoft.com/office/drawing/2014/main" id="{226B4433-8A12-4ABB-AE2B-7616339D943B}"/>
              </a:ext>
            </a:extLst>
          </p:cNvPr>
          <p:cNvSpPr/>
          <p:nvPr/>
        </p:nvSpPr>
        <p:spPr>
          <a:xfrm>
            <a:off x="7788838" y="2358505"/>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Governance &amp; Escalation Structure</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Reporting  Framework</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Dashboard designs</a:t>
            </a:r>
          </a:p>
        </p:txBody>
      </p:sp>
      <p:sp>
        <p:nvSpPr>
          <p:cNvPr id="57" name="Rectangle 56">
            <a:extLst>
              <a:ext uri="{FF2B5EF4-FFF2-40B4-BE49-F238E27FC236}">
                <a16:creationId xmlns:a16="http://schemas.microsoft.com/office/drawing/2014/main" id="{8738B830-8320-4DB5-827A-A0C23E96B796}"/>
              </a:ext>
            </a:extLst>
          </p:cNvPr>
          <p:cNvSpPr/>
          <p:nvPr/>
        </p:nvSpPr>
        <p:spPr>
          <a:xfrm>
            <a:off x="9229099" y="2358505"/>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Visual Management designed &amp; implemented</a:t>
            </a:r>
          </a:p>
        </p:txBody>
      </p:sp>
      <p:sp>
        <p:nvSpPr>
          <p:cNvPr id="58" name="Rectangle 57">
            <a:extLst>
              <a:ext uri="{FF2B5EF4-FFF2-40B4-BE49-F238E27FC236}">
                <a16:creationId xmlns:a16="http://schemas.microsoft.com/office/drawing/2014/main" id="{8C20D78E-811F-4834-809A-2FEA874DB31C}"/>
              </a:ext>
            </a:extLst>
          </p:cNvPr>
          <p:cNvSpPr/>
          <p:nvPr/>
        </p:nvSpPr>
        <p:spPr>
          <a:xfrm>
            <a:off x="10681018" y="2358505"/>
            <a:ext cx="1371600" cy="1136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LOS for</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Process improvement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Basic (QPA) and advance (RPA) automation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Transformation opportunities</a:t>
            </a:r>
          </a:p>
        </p:txBody>
      </p:sp>
      <p:sp>
        <p:nvSpPr>
          <p:cNvPr id="59" name="Rectangle 58">
            <a:extLst>
              <a:ext uri="{FF2B5EF4-FFF2-40B4-BE49-F238E27FC236}">
                <a16:creationId xmlns:a16="http://schemas.microsoft.com/office/drawing/2014/main" id="{6D68B793-CDF1-45AD-97F9-285B320C3C11}"/>
              </a:ext>
            </a:extLst>
          </p:cNvPr>
          <p:cNvSpPr/>
          <p:nvPr/>
        </p:nvSpPr>
        <p:spPr>
          <a:xfrm>
            <a:off x="1986043" y="3583761"/>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SOPs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Kano</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ARMI / RACI</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err="1">
                <a:ln>
                  <a:noFill/>
                </a:ln>
                <a:solidFill>
                  <a:srgbClr val="073262"/>
                </a:solidFill>
                <a:effectLst/>
                <a:highlight>
                  <a:srgbClr val="FFFF00"/>
                </a:highlight>
                <a:uLnTx/>
                <a:uFillTx/>
                <a:latin typeface="Georgia"/>
                <a:ea typeface="+mn-ea"/>
                <a:cs typeface="+mn-cs"/>
              </a:rPr>
              <a:t>Comms</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 Plan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COPIS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Process Mapping (Visio/ PPT)</a:t>
            </a:r>
          </a:p>
        </p:txBody>
      </p:sp>
      <p:sp>
        <p:nvSpPr>
          <p:cNvPr id="60" name="Rectangle 59">
            <a:extLst>
              <a:ext uri="{FF2B5EF4-FFF2-40B4-BE49-F238E27FC236}">
                <a16:creationId xmlns:a16="http://schemas.microsoft.com/office/drawing/2014/main" id="{EC788042-6660-4795-999A-BD8C287F51A1}"/>
              </a:ext>
            </a:extLst>
          </p:cNvPr>
          <p:cNvSpPr/>
          <p:nvPr/>
        </p:nvSpPr>
        <p:spPr>
          <a:xfrm>
            <a:off x="3443772" y="3587456"/>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FMEA </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(Risk Register/</a:t>
            </a:r>
            <a:r>
              <a:rPr kumimoji="0" lang="en-US" sz="900" b="0" i="0" u="none" strike="noStrike" kern="1200" cap="none" spc="0" normalizeH="0" baseline="0" noProof="0" dirty="0" err="1">
                <a:ln>
                  <a:noFill/>
                </a:ln>
                <a:solidFill>
                  <a:srgbClr val="073262"/>
                </a:solidFill>
                <a:effectLst/>
                <a:highlight>
                  <a:srgbClr val="FFFF00"/>
                </a:highlight>
                <a:uLnTx/>
                <a:uFillTx/>
                <a:latin typeface="Georgia"/>
                <a:ea typeface="+mn-ea"/>
                <a:cs typeface="+mn-cs"/>
              </a:rPr>
              <a:t>Gprompt</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Volume Baselining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and forecasting </a:t>
            </a:r>
            <a:r>
              <a:rPr kumimoji="0" lang="en-US" sz="900" b="0" i="1" u="none" strike="noStrike" kern="1200" cap="none" spc="0" normalizeH="0" baseline="0" noProof="0" dirty="0">
                <a:ln>
                  <a:noFill/>
                </a:ln>
                <a:solidFill>
                  <a:srgbClr val="073262"/>
                </a:solidFill>
                <a:effectLst/>
                <a:highlight>
                  <a:srgbClr val="FFFF00"/>
                </a:highlight>
                <a:uLnTx/>
                <a:uFillTx/>
                <a:latin typeface="Georgia"/>
                <a:ea typeface="+mn-ea"/>
                <a:cs typeface="+mn-cs"/>
              </a:rPr>
              <a:t>(Estimation)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FTE validation </a:t>
            </a:r>
            <a:r>
              <a:rPr kumimoji="0" lang="en-US" sz="900" b="0" i="1" u="none" strike="noStrike" kern="1200" cap="none" spc="0" normalizeH="0" baseline="0" noProof="0" dirty="0">
                <a:ln>
                  <a:noFill/>
                </a:ln>
                <a:solidFill>
                  <a:srgbClr val="073262"/>
                </a:solidFill>
                <a:effectLst/>
                <a:highlight>
                  <a:srgbClr val="FFFF00"/>
                </a:highlight>
                <a:uLnTx/>
                <a:uFillTx/>
                <a:latin typeface="Georgia"/>
                <a:ea typeface="+mn-ea"/>
                <a:cs typeface="+mn-cs"/>
              </a:rPr>
              <a:t>(Estimation)</a:t>
            </a:r>
          </a:p>
        </p:txBody>
      </p:sp>
      <p:sp>
        <p:nvSpPr>
          <p:cNvPr id="61" name="Rectangle 60">
            <a:extLst>
              <a:ext uri="{FF2B5EF4-FFF2-40B4-BE49-F238E27FC236}">
                <a16:creationId xmlns:a16="http://schemas.microsoft.com/office/drawing/2014/main" id="{54E3B0BF-541C-45DC-8EC9-EF1F52D28F9F}"/>
              </a:ext>
            </a:extLst>
          </p:cNvPr>
          <p:cNvSpPr/>
          <p:nvPr/>
        </p:nvSpPr>
        <p:spPr>
          <a:xfrm>
            <a:off x="4893962" y="3587456"/>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Metric Matrix </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(Measurement Plan/PPM Workbook)</a:t>
            </a:r>
          </a:p>
        </p:txBody>
      </p:sp>
      <p:sp>
        <p:nvSpPr>
          <p:cNvPr id="62" name="Rectangle 61">
            <a:extLst>
              <a:ext uri="{FF2B5EF4-FFF2-40B4-BE49-F238E27FC236}">
                <a16:creationId xmlns:a16="http://schemas.microsoft.com/office/drawing/2014/main" id="{0992718F-BB57-4AE7-97B9-97122C8D75DB}"/>
              </a:ext>
            </a:extLst>
          </p:cNvPr>
          <p:cNvSpPr/>
          <p:nvPr/>
        </p:nvSpPr>
        <p:spPr>
          <a:xfrm>
            <a:off x="6348112" y="3587456"/>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Data Collection Plan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Measurement System Analysis using Gage R&amp;R</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Quality Framework</a:t>
            </a:r>
          </a:p>
        </p:txBody>
      </p:sp>
      <p:sp>
        <p:nvSpPr>
          <p:cNvPr id="63" name="Rectangle 62">
            <a:extLst>
              <a:ext uri="{FF2B5EF4-FFF2-40B4-BE49-F238E27FC236}">
                <a16:creationId xmlns:a16="http://schemas.microsoft.com/office/drawing/2014/main" id="{F6AE2E7D-E15F-4C39-BA7A-197C42721280}"/>
              </a:ext>
            </a:extLst>
          </p:cNvPr>
          <p:cNvSpPr/>
          <p:nvPr/>
        </p:nvSpPr>
        <p:spPr>
          <a:xfrm>
            <a:off x="7801220" y="3583761"/>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Client governance templates </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Reporting matrix</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Excel based Dashboards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Escalation Matrix template</a:t>
            </a:r>
          </a:p>
        </p:txBody>
      </p:sp>
      <p:sp>
        <p:nvSpPr>
          <p:cNvPr id="64" name="Rectangle 63">
            <a:extLst>
              <a:ext uri="{FF2B5EF4-FFF2-40B4-BE49-F238E27FC236}">
                <a16:creationId xmlns:a16="http://schemas.microsoft.com/office/drawing/2014/main" id="{C58F7B4F-64FA-4636-A951-B28C56A7BE2D}"/>
              </a:ext>
            </a:extLst>
          </p:cNvPr>
          <p:cNvSpPr/>
          <p:nvPr/>
        </p:nvSpPr>
        <p:spPr>
          <a:xfrm>
            <a:off x="9241481" y="3583761"/>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Governance in Action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Whiteboards, display walls</a:t>
            </a:r>
          </a:p>
        </p:txBody>
      </p:sp>
      <p:sp>
        <p:nvSpPr>
          <p:cNvPr id="65" name="Rectangle 64">
            <a:extLst>
              <a:ext uri="{FF2B5EF4-FFF2-40B4-BE49-F238E27FC236}">
                <a16:creationId xmlns:a16="http://schemas.microsoft.com/office/drawing/2014/main" id="{F9ECA040-B20E-4F26-ADA5-6A283D1939F8}"/>
              </a:ext>
            </a:extLst>
          </p:cNvPr>
          <p:cNvSpPr/>
          <p:nvPr/>
        </p:nvSpPr>
        <p:spPr>
          <a:xfrm>
            <a:off x="10681018" y="3581400"/>
            <a:ext cx="1371600" cy="108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CI roadmap / VGR</a:t>
            </a:r>
          </a:p>
        </p:txBody>
      </p:sp>
      <p:sp>
        <p:nvSpPr>
          <p:cNvPr id="67" name="Rectangle 66">
            <a:extLst>
              <a:ext uri="{FF2B5EF4-FFF2-40B4-BE49-F238E27FC236}">
                <a16:creationId xmlns:a16="http://schemas.microsoft.com/office/drawing/2014/main" id="{373328E3-C7AE-425C-99AF-D5417A435FF0}"/>
              </a:ext>
            </a:extLst>
          </p:cNvPr>
          <p:cNvSpPr/>
          <p:nvPr/>
        </p:nvSpPr>
        <p:spPr>
          <a:xfrm>
            <a:off x="1981200" y="5642894"/>
            <a:ext cx="1376443"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1-2 weeks</a:t>
            </a:r>
          </a:p>
        </p:txBody>
      </p:sp>
      <p:pic>
        <p:nvPicPr>
          <p:cNvPr id="69" name="Picture 68">
            <a:extLst>
              <a:ext uri="{FF2B5EF4-FFF2-40B4-BE49-F238E27FC236}">
                <a16:creationId xmlns:a16="http://schemas.microsoft.com/office/drawing/2014/main" id="{74DBEF44-3884-441A-A368-E4ACADD1CBFE}"/>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1498221" y="5853571"/>
            <a:ext cx="434631" cy="287692"/>
          </a:xfrm>
          <a:prstGeom prst="rect">
            <a:avLst/>
          </a:prstGeom>
        </p:spPr>
      </p:pic>
      <p:sp>
        <p:nvSpPr>
          <p:cNvPr id="70" name="Rectangle 69">
            <a:extLst>
              <a:ext uri="{FF2B5EF4-FFF2-40B4-BE49-F238E27FC236}">
                <a16:creationId xmlns:a16="http://schemas.microsoft.com/office/drawing/2014/main" id="{86C291D9-2BA6-4D31-A2AA-3DF8F55D30E4}"/>
              </a:ext>
            </a:extLst>
          </p:cNvPr>
          <p:cNvSpPr/>
          <p:nvPr/>
        </p:nvSpPr>
        <p:spPr>
          <a:xfrm>
            <a:off x="3431391" y="5642894"/>
            <a:ext cx="1371600"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2-3 weeks</a:t>
            </a:r>
          </a:p>
        </p:txBody>
      </p:sp>
      <p:sp>
        <p:nvSpPr>
          <p:cNvPr id="72" name="Rectangle 71">
            <a:extLst>
              <a:ext uri="{FF2B5EF4-FFF2-40B4-BE49-F238E27FC236}">
                <a16:creationId xmlns:a16="http://schemas.microsoft.com/office/drawing/2014/main" id="{9EF86D9E-7F33-43FD-9D99-50B3937A09EF}"/>
              </a:ext>
            </a:extLst>
          </p:cNvPr>
          <p:cNvSpPr/>
          <p:nvPr/>
        </p:nvSpPr>
        <p:spPr>
          <a:xfrm>
            <a:off x="4891008" y="5647941"/>
            <a:ext cx="1371600"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2-3 weeks</a:t>
            </a:r>
          </a:p>
        </p:txBody>
      </p:sp>
      <p:sp>
        <p:nvSpPr>
          <p:cNvPr id="74" name="Rectangle 73">
            <a:extLst>
              <a:ext uri="{FF2B5EF4-FFF2-40B4-BE49-F238E27FC236}">
                <a16:creationId xmlns:a16="http://schemas.microsoft.com/office/drawing/2014/main" id="{683F157E-0D10-46F2-8849-48D085C4E5BA}"/>
              </a:ext>
            </a:extLst>
          </p:cNvPr>
          <p:cNvSpPr/>
          <p:nvPr/>
        </p:nvSpPr>
        <p:spPr>
          <a:xfrm>
            <a:off x="6329381" y="5652167"/>
            <a:ext cx="1371600"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1-2 weeks</a:t>
            </a:r>
          </a:p>
        </p:txBody>
      </p:sp>
      <p:sp>
        <p:nvSpPr>
          <p:cNvPr id="76" name="Rectangle 75">
            <a:extLst>
              <a:ext uri="{FF2B5EF4-FFF2-40B4-BE49-F238E27FC236}">
                <a16:creationId xmlns:a16="http://schemas.microsoft.com/office/drawing/2014/main" id="{F043598C-AA98-44CA-98E6-0C5DD183DC9F}"/>
              </a:ext>
            </a:extLst>
          </p:cNvPr>
          <p:cNvSpPr/>
          <p:nvPr/>
        </p:nvSpPr>
        <p:spPr>
          <a:xfrm>
            <a:off x="7788839" y="5652167"/>
            <a:ext cx="1371600"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2-3 weeks</a:t>
            </a:r>
          </a:p>
        </p:txBody>
      </p:sp>
      <p:sp>
        <p:nvSpPr>
          <p:cNvPr id="78" name="Rectangle 77">
            <a:extLst>
              <a:ext uri="{FF2B5EF4-FFF2-40B4-BE49-F238E27FC236}">
                <a16:creationId xmlns:a16="http://schemas.microsoft.com/office/drawing/2014/main" id="{3BCA6856-3115-472A-A624-169923CB7FD0}"/>
              </a:ext>
            </a:extLst>
          </p:cNvPr>
          <p:cNvSpPr/>
          <p:nvPr/>
        </p:nvSpPr>
        <p:spPr>
          <a:xfrm>
            <a:off x="9241482" y="5652167"/>
            <a:ext cx="1359217"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2-3 weeks</a:t>
            </a:r>
          </a:p>
        </p:txBody>
      </p:sp>
      <p:sp>
        <p:nvSpPr>
          <p:cNvPr id="80" name="Rectangle 79">
            <a:extLst>
              <a:ext uri="{FF2B5EF4-FFF2-40B4-BE49-F238E27FC236}">
                <a16:creationId xmlns:a16="http://schemas.microsoft.com/office/drawing/2014/main" id="{72565834-CCEB-42E5-8480-4804495D3D74}"/>
              </a:ext>
            </a:extLst>
          </p:cNvPr>
          <p:cNvSpPr/>
          <p:nvPr/>
        </p:nvSpPr>
        <p:spPr>
          <a:xfrm>
            <a:off x="10681019" y="5652167"/>
            <a:ext cx="1371600" cy="497556"/>
          </a:xfrm>
          <a:prstGeom prst="rect">
            <a:avLst/>
          </a:prstGeom>
          <a:solidFill>
            <a:srgbClr val="FFE89F">
              <a:alpha val="49020"/>
            </a:srgbClr>
          </a:solidFill>
          <a:ln w="12700">
            <a:noFill/>
          </a:ln>
          <a:effectLst/>
        </p:spPr>
        <p:style>
          <a:lnRef idx="2">
            <a:schemeClr val="dk1">
              <a:shade val="50000"/>
            </a:schemeClr>
          </a:lnRef>
          <a:fillRef idx="1">
            <a:schemeClr val="dk1"/>
          </a:fillRef>
          <a:effectRef idx="0">
            <a:schemeClr val="dk1"/>
          </a:effectRef>
          <a:fontRef idx="minor">
            <a:schemeClr val="lt1"/>
          </a:fontRef>
        </p:style>
        <p:txBody>
          <a:bodyPr lIns="127893" tIns="63952" rIns="127893" bIns="63952" rtlCol="0" anchor="ctr"/>
          <a:lstStyle/>
          <a:p>
            <a:pPr marL="0" marR="0" lvl="0" indent="0" algn="ctr" defTabSz="91363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Georgia"/>
                <a:ea typeface="+mn-ea"/>
                <a:cs typeface="+mn-cs"/>
              </a:rPr>
              <a:t>2-3 weeks</a:t>
            </a:r>
          </a:p>
        </p:txBody>
      </p:sp>
      <p:sp>
        <p:nvSpPr>
          <p:cNvPr id="82" name="Rectangle 81">
            <a:extLst>
              <a:ext uri="{FF2B5EF4-FFF2-40B4-BE49-F238E27FC236}">
                <a16:creationId xmlns:a16="http://schemas.microsoft.com/office/drawing/2014/main" id="{F98CA1EF-8497-41B3-9EA9-726881D7D642}"/>
              </a:ext>
            </a:extLst>
          </p:cNvPr>
          <p:cNvSpPr/>
          <p:nvPr/>
        </p:nvSpPr>
        <p:spPr>
          <a:xfrm>
            <a:off x="1295400" y="3581400"/>
            <a:ext cx="604513" cy="108434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73262"/>
                </a:solidFill>
                <a:effectLst/>
                <a:uLnTx/>
                <a:uFillTx/>
                <a:latin typeface="Georgia"/>
                <a:ea typeface="+mn-ea"/>
                <a:cs typeface="+mn-cs"/>
              </a:rPr>
              <a:t>Current</a:t>
            </a:r>
          </a:p>
        </p:txBody>
      </p:sp>
      <p:sp>
        <p:nvSpPr>
          <p:cNvPr id="83" name="Rectangle 82">
            <a:extLst>
              <a:ext uri="{FF2B5EF4-FFF2-40B4-BE49-F238E27FC236}">
                <a16:creationId xmlns:a16="http://schemas.microsoft.com/office/drawing/2014/main" id="{39C1339E-FD77-4681-B825-B4EC753F2F64}"/>
              </a:ext>
            </a:extLst>
          </p:cNvPr>
          <p:cNvSpPr/>
          <p:nvPr/>
        </p:nvSpPr>
        <p:spPr>
          <a:xfrm>
            <a:off x="1295400" y="4731043"/>
            <a:ext cx="604513" cy="80328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73262"/>
                </a:solidFill>
                <a:effectLst/>
                <a:uLnTx/>
                <a:uFillTx/>
                <a:latin typeface="Arial Black" panose="020B0A04020102020204" pitchFamily="34" charset="0"/>
                <a:ea typeface="+mn-ea"/>
                <a:cs typeface="+mn-cs"/>
              </a:rPr>
              <a:t>++</a:t>
            </a:r>
          </a:p>
        </p:txBody>
      </p:sp>
      <p:sp>
        <p:nvSpPr>
          <p:cNvPr id="91" name="Rectangle 90">
            <a:extLst>
              <a:ext uri="{FF2B5EF4-FFF2-40B4-BE49-F238E27FC236}">
                <a16:creationId xmlns:a16="http://schemas.microsoft.com/office/drawing/2014/main" id="{9B321D34-2AC7-4661-BD38-587752EB07D7}"/>
              </a:ext>
            </a:extLst>
          </p:cNvPr>
          <p:cNvSpPr/>
          <p:nvPr/>
        </p:nvSpPr>
        <p:spPr>
          <a:xfrm>
            <a:off x="1973661" y="4727349"/>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91440" indent="-91440">
              <a:buFont typeface="Wingdings" panose="05000000000000000000" pitchFamily="2" charset="2"/>
              <a:buChar char="§"/>
              <a:defRPr/>
            </a:pPr>
            <a:r>
              <a:rPr lang="en-US" sz="900" dirty="0">
                <a:solidFill>
                  <a:srgbClr val="073262"/>
                </a:solidFill>
                <a:latin typeface="Georgia"/>
              </a:rPr>
              <a:t>Smart Modeler</a:t>
            </a:r>
          </a:p>
          <a:p>
            <a:pPr marL="91440" indent="-91440">
              <a:buFont typeface="Wingdings" panose="05000000000000000000" pitchFamily="2" charset="2"/>
              <a:buChar char="§"/>
              <a:defRPr/>
            </a:pPr>
            <a:r>
              <a:rPr lang="en-US" sz="900" dirty="0" err="1">
                <a:solidFill>
                  <a:srgbClr val="073262"/>
                </a:solidFill>
                <a:latin typeface="Georgia"/>
              </a:rPr>
              <a:t>Epiplex</a:t>
            </a:r>
            <a:endParaRPr lang="en-US" sz="900" dirty="0">
              <a:solidFill>
                <a:srgbClr val="073262"/>
              </a:solidFill>
              <a:latin typeface="Georgia"/>
            </a:endParaRPr>
          </a:p>
          <a:p>
            <a:pPr marL="91440" indent="-91440">
              <a:buFont typeface="Wingdings" panose="05000000000000000000" pitchFamily="2" charset="2"/>
              <a:buChar char="§"/>
              <a:defRPr/>
            </a:pPr>
            <a:endParaRPr lang="en-US" sz="900" dirty="0">
              <a:solidFill>
                <a:srgbClr val="073262"/>
              </a:solidFill>
              <a:latin typeface="Georgia"/>
            </a:endParaRPr>
          </a:p>
        </p:txBody>
      </p:sp>
      <p:sp>
        <p:nvSpPr>
          <p:cNvPr id="92" name="Rectangle 91">
            <a:extLst>
              <a:ext uri="{FF2B5EF4-FFF2-40B4-BE49-F238E27FC236}">
                <a16:creationId xmlns:a16="http://schemas.microsoft.com/office/drawing/2014/main" id="{D383459F-2C52-4125-A1EE-1EB737E37DB7}"/>
              </a:ext>
            </a:extLst>
          </p:cNvPr>
          <p:cNvSpPr/>
          <p:nvPr/>
        </p:nvSpPr>
        <p:spPr>
          <a:xfrm>
            <a:off x="3431390" y="4731044"/>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fontAlgn="auto">
              <a:lnSpc>
                <a:spcPct val="100000"/>
              </a:lnSpc>
              <a:spcBef>
                <a:spcPts val="0"/>
              </a:spcBef>
              <a:spcAft>
                <a:spcPts val="0"/>
              </a:spcAft>
              <a:buClrTx/>
              <a:buSzTx/>
              <a:buFont typeface="Wingdings" panose="05000000000000000000" pitchFamily="2" charset="2"/>
              <a:buChar char="§"/>
              <a:tabLst/>
              <a:defRPr/>
            </a:pPr>
            <a:r>
              <a:rPr lang="en-US" sz="900">
                <a:solidFill>
                  <a:srgbClr val="073262"/>
                </a:solidFill>
                <a:latin typeface="Georgia"/>
              </a:rPr>
              <a:t>Service Lines based Risk CMP 1.0</a:t>
            </a:r>
          </a:p>
          <a:p>
            <a:pPr marL="91440" indent="-91440">
              <a:buFont typeface="Wingdings" panose="05000000000000000000" pitchFamily="2" charset="2"/>
              <a:buChar char="§"/>
              <a:defRPr/>
            </a:pPr>
            <a:r>
              <a:rPr lang="en-US" sz="900">
                <a:solidFill>
                  <a:srgbClr val="073262"/>
                </a:solidFill>
              </a:rPr>
              <a:t>Benchmarking tool</a:t>
            </a:r>
            <a:endParaRPr lang="en-US" sz="900">
              <a:solidFill>
                <a:srgbClr val="073262"/>
              </a:solidFill>
              <a:latin typeface="Georgia"/>
            </a:endParaRPr>
          </a:p>
          <a:p>
            <a:pPr marL="91440" marR="0" lvl="0" indent="-91440" fontAlgn="auto">
              <a:lnSpc>
                <a:spcPct val="100000"/>
              </a:lnSpc>
              <a:spcBef>
                <a:spcPts val="0"/>
              </a:spcBef>
              <a:spcAft>
                <a:spcPts val="0"/>
              </a:spcAft>
              <a:buClrTx/>
              <a:buSzTx/>
              <a:buFont typeface="Wingdings" panose="05000000000000000000" pitchFamily="2" charset="2"/>
              <a:buChar char="§"/>
              <a:tabLst/>
              <a:defRPr/>
            </a:pPr>
            <a:endParaRPr lang="en-US" sz="900">
              <a:solidFill>
                <a:srgbClr val="073262"/>
              </a:solidFill>
              <a:latin typeface="Georgia"/>
            </a:endParaRPr>
          </a:p>
          <a:p>
            <a:pPr marL="91440" marR="0" lvl="0" indent="-91440" fontAlgn="auto">
              <a:lnSpc>
                <a:spcPct val="100000"/>
              </a:lnSpc>
              <a:spcBef>
                <a:spcPts val="0"/>
              </a:spcBef>
              <a:spcAft>
                <a:spcPts val="0"/>
              </a:spcAft>
              <a:buClrTx/>
              <a:buSzTx/>
              <a:buFont typeface="Wingdings" panose="05000000000000000000" pitchFamily="2" charset="2"/>
              <a:buChar char="§"/>
              <a:tabLst/>
              <a:defRPr/>
            </a:pPr>
            <a:endParaRPr lang="en-US" sz="900">
              <a:solidFill>
                <a:srgbClr val="073262"/>
              </a:solidFill>
              <a:latin typeface="Georgia"/>
            </a:endParaRPr>
          </a:p>
        </p:txBody>
      </p:sp>
      <p:sp>
        <p:nvSpPr>
          <p:cNvPr id="93" name="Rectangle 92">
            <a:extLst>
              <a:ext uri="{FF2B5EF4-FFF2-40B4-BE49-F238E27FC236}">
                <a16:creationId xmlns:a16="http://schemas.microsoft.com/office/drawing/2014/main" id="{9DE34A3F-05AF-4B47-A58F-9CBB37438D44}"/>
              </a:ext>
            </a:extLst>
          </p:cNvPr>
          <p:cNvSpPr/>
          <p:nvPr/>
        </p:nvSpPr>
        <p:spPr>
          <a:xfrm>
            <a:off x="4881580" y="4731044"/>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indent="-91440">
              <a:buFont typeface="Wingdings" panose="05000000000000000000" pitchFamily="2" charset="2"/>
              <a:buChar char="§"/>
              <a:defRPr/>
            </a:pPr>
            <a:r>
              <a:rPr lang="en-US" sz="900" dirty="0">
                <a:solidFill>
                  <a:srgbClr val="073262"/>
                </a:solidFill>
                <a:latin typeface="Georgia"/>
              </a:rPr>
              <a:t>SEPs </a:t>
            </a:r>
            <a:r>
              <a:rPr lang="en-US" sz="900" i="1" dirty="0">
                <a:solidFill>
                  <a:srgbClr val="073262"/>
                </a:solidFill>
                <a:highlight>
                  <a:srgbClr val="FFFF00"/>
                </a:highlight>
                <a:latin typeface="Georgia"/>
              </a:rPr>
              <a:t>(</a:t>
            </a:r>
            <a:r>
              <a:rPr lang="en-US" sz="900" i="1" dirty="0" err="1">
                <a:solidFill>
                  <a:srgbClr val="073262"/>
                </a:solidFill>
                <a:highlight>
                  <a:srgbClr val="FFFF00"/>
                </a:highlight>
                <a:latin typeface="Georgia"/>
              </a:rPr>
              <a:t>OnePAL</a:t>
            </a:r>
            <a:r>
              <a:rPr lang="en-US" sz="900" i="1" dirty="0">
                <a:solidFill>
                  <a:srgbClr val="073262"/>
                </a:solidFill>
                <a:highlight>
                  <a:srgbClr val="FFFF00"/>
                </a:highlight>
                <a:latin typeface="Georgia"/>
              </a:rPr>
              <a:t> measurement framework for lifecycle)</a:t>
            </a:r>
          </a:p>
          <a:p>
            <a:pPr marL="91440" indent="-91440">
              <a:buFont typeface="Wingdings" panose="05000000000000000000" pitchFamily="2" charset="2"/>
              <a:buChar char="§"/>
              <a:defRPr/>
            </a:pPr>
            <a:endParaRPr lang="en-US" sz="900" dirty="0">
              <a:solidFill>
                <a:srgbClr val="073262"/>
              </a:solidFill>
              <a:latin typeface="Georgia"/>
            </a:endParaRPr>
          </a:p>
        </p:txBody>
      </p:sp>
      <p:sp>
        <p:nvSpPr>
          <p:cNvPr id="94" name="Rectangle 93">
            <a:extLst>
              <a:ext uri="{FF2B5EF4-FFF2-40B4-BE49-F238E27FC236}">
                <a16:creationId xmlns:a16="http://schemas.microsoft.com/office/drawing/2014/main" id="{E4EE3AD0-BEFC-4651-A494-DEBAC3C5417F}"/>
              </a:ext>
            </a:extLst>
          </p:cNvPr>
          <p:cNvSpPr/>
          <p:nvPr/>
        </p:nvSpPr>
        <p:spPr>
          <a:xfrm>
            <a:off x="6335730" y="4731044"/>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WAM </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a:t>
            </a:r>
            <a:r>
              <a:rPr kumimoji="0" lang="en-US" sz="900" b="0" i="0" u="none" strike="noStrike" kern="1200" cap="none" spc="0" normalizeH="0" baseline="0" noProof="0" dirty="0" err="1">
                <a:ln>
                  <a:noFill/>
                </a:ln>
                <a:solidFill>
                  <a:srgbClr val="073262"/>
                </a:solidFill>
                <a:effectLst/>
                <a:highlight>
                  <a:srgbClr val="FFFF00"/>
                </a:highlight>
                <a:uLnTx/>
                <a:uFillTx/>
                <a:latin typeface="Georgia"/>
                <a:ea typeface="+mn-ea"/>
                <a:cs typeface="+mn-cs"/>
              </a:rPr>
              <a:t>Gprompt,PHI</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Digital Twin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FLM Cockpit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Quality Control framework</a:t>
            </a:r>
          </a:p>
          <a:p>
            <a:pPr marL="91440" indent="-91440">
              <a:buFont typeface="Wingdings" panose="05000000000000000000" pitchFamily="2" charset="2"/>
              <a:buChar char="§"/>
              <a:defRPr/>
            </a:pPr>
            <a:r>
              <a:rPr lang="en-US" sz="900" dirty="0">
                <a:solidFill>
                  <a:srgbClr val="073262"/>
                </a:solidFill>
              </a:rPr>
              <a:t>Benchmarking tool</a:t>
            </a:r>
          </a:p>
          <a:p>
            <a:pPr marR="0" lvl="0" algn="l" defTabSz="914400" rtl="0" eaLnBrk="1" fontAlgn="auto" latinLnBrk="0" hangingPunct="1">
              <a:lnSpc>
                <a:spcPct val="100000"/>
              </a:lnSpc>
              <a:spcBef>
                <a:spcPts val="0"/>
              </a:spcBef>
              <a:spcAft>
                <a:spcPts val="0"/>
              </a:spcAft>
              <a:buClrTx/>
              <a:buSzTx/>
              <a:tabLst/>
              <a:defRPr/>
            </a:pPr>
            <a:endParaRPr kumimoji="0" lang="en-US" sz="900" b="0" i="0" u="none" strike="noStrike" kern="1200" cap="none" spc="0" normalizeH="0" baseline="0" noProof="0" dirty="0">
              <a:ln>
                <a:noFill/>
              </a:ln>
              <a:solidFill>
                <a:srgbClr val="073262"/>
              </a:solidFill>
              <a:effectLst/>
              <a:uLnTx/>
              <a:uFillTx/>
              <a:latin typeface="Georgia"/>
              <a:ea typeface="+mn-ea"/>
              <a:cs typeface="+mn-cs"/>
            </a:endParaRPr>
          </a:p>
        </p:txBody>
      </p:sp>
      <p:sp>
        <p:nvSpPr>
          <p:cNvPr id="95" name="Rectangle 94">
            <a:extLst>
              <a:ext uri="{FF2B5EF4-FFF2-40B4-BE49-F238E27FC236}">
                <a16:creationId xmlns:a16="http://schemas.microsoft.com/office/drawing/2014/main" id="{2E4F83E8-9FD7-4CEF-9B7B-8D7564B0734F}"/>
              </a:ext>
            </a:extLst>
          </p:cNvPr>
          <p:cNvSpPr/>
          <p:nvPr/>
        </p:nvSpPr>
        <p:spPr>
          <a:xfrm>
            <a:off x="7788838" y="4727349"/>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Digital Dashboards/ Visualization tools </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(PHI)</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Red Phone/ Escalation Matrix</a:t>
            </a:r>
          </a:p>
        </p:txBody>
      </p:sp>
      <p:sp>
        <p:nvSpPr>
          <p:cNvPr id="96" name="Rectangle 95">
            <a:extLst>
              <a:ext uri="{FF2B5EF4-FFF2-40B4-BE49-F238E27FC236}">
                <a16:creationId xmlns:a16="http://schemas.microsoft.com/office/drawing/2014/main" id="{7260E343-7F68-4B48-BD77-C5613343CF35}"/>
              </a:ext>
            </a:extLst>
          </p:cNvPr>
          <p:cNvSpPr/>
          <p:nvPr/>
        </p:nvSpPr>
        <p:spPr>
          <a:xfrm>
            <a:off x="9229099" y="4727349"/>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Digital Dashboards/ Visualization tools Mojo Meter (</a:t>
            </a: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PHI)</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uLnTx/>
                <a:uFillTx/>
                <a:latin typeface="Georgia"/>
                <a:ea typeface="+mn-ea"/>
                <a:cs typeface="+mn-cs"/>
              </a:rPr>
              <a:t>Gemba Checklist</a:t>
            </a:r>
          </a:p>
        </p:txBody>
      </p:sp>
      <p:sp>
        <p:nvSpPr>
          <p:cNvPr id="97" name="Rectangle 96">
            <a:extLst>
              <a:ext uri="{FF2B5EF4-FFF2-40B4-BE49-F238E27FC236}">
                <a16:creationId xmlns:a16="http://schemas.microsoft.com/office/drawing/2014/main" id="{E9570A48-0BE7-48A3-A250-952881DE9727}"/>
              </a:ext>
            </a:extLst>
          </p:cNvPr>
          <p:cNvSpPr/>
          <p:nvPr/>
        </p:nvSpPr>
        <p:spPr>
          <a:xfrm>
            <a:off x="10681018" y="4727349"/>
            <a:ext cx="1371600" cy="831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VSM</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rPr>
              <a:t>Prioritization Matrix</a:t>
            </a:r>
          </a:p>
          <a:p>
            <a:pPr marR="0" lvl="0" algn="l" defTabSz="914400" rtl="0" eaLnBrk="1" fontAlgn="auto" latinLnBrk="0" hangingPunct="1">
              <a:lnSpc>
                <a:spcPct val="100000"/>
              </a:lnSpc>
              <a:spcBef>
                <a:spcPts val="0"/>
              </a:spcBef>
              <a:spcAft>
                <a:spcPts val="0"/>
              </a:spcAft>
              <a:buClrTx/>
              <a:buSzTx/>
              <a:tabLst/>
              <a:defRPr/>
            </a:pPr>
            <a:r>
              <a:rPr lang="en-US" sz="900" dirty="0">
                <a:solidFill>
                  <a:srgbClr val="073262"/>
                </a:solidFill>
                <a:highlight>
                  <a:srgbClr val="FFFF00"/>
                </a:highlight>
                <a:latin typeface="Georgia"/>
              </a:rPr>
              <a:t>(</a:t>
            </a:r>
            <a:r>
              <a:rPr lang="en-US" sz="900" dirty="0" err="1">
                <a:solidFill>
                  <a:srgbClr val="073262"/>
                </a:solidFill>
                <a:highlight>
                  <a:srgbClr val="FFFF00"/>
                </a:highlight>
                <a:latin typeface="Georgia"/>
              </a:rPr>
              <a:t>ReuBank</a:t>
            </a:r>
            <a:r>
              <a:rPr lang="en-US" sz="900" dirty="0">
                <a:solidFill>
                  <a:srgbClr val="073262"/>
                </a:solidFill>
                <a:highlight>
                  <a:srgbClr val="FFFF00"/>
                </a:highlight>
                <a:latin typeface="Georgia"/>
              </a:rPr>
              <a:t>, </a:t>
            </a:r>
            <a:r>
              <a:rPr lang="en-US" sz="900" dirty="0" err="1">
                <a:solidFill>
                  <a:srgbClr val="073262"/>
                </a:solidFill>
                <a:highlight>
                  <a:srgbClr val="FFFF00"/>
                </a:highlight>
                <a:latin typeface="Georgia"/>
              </a:rPr>
              <a:t>IdeaBox</a:t>
            </a:r>
            <a:r>
              <a:rPr lang="en-US" sz="900" dirty="0">
                <a:solidFill>
                  <a:srgbClr val="073262"/>
                </a:solidFill>
                <a:highlight>
                  <a:srgbClr val="FFFF00"/>
                </a:highlight>
                <a:latin typeface="Georgia"/>
              </a:rPr>
              <a:t>)</a:t>
            </a:r>
            <a:endPar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73262"/>
              </a:solidFill>
              <a:effectLst/>
              <a:highlight>
                <a:srgbClr val="FFFF00"/>
              </a:highlight>
              <a:uLnTx/>
              <a:uFillTx/>
              <a:latin typeface="Georgia"/>
              <a:ea typeface="+mn-ea"/>
              <a:cs typeface="+mn-cs"/>
            </a:endParaRP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900" b="0" i="0" u="none" strike="noStrike" kern="1200" cap="none" spc="0" normalizeH="0" baseline="0" noProof="0" dirty="0">
              <a:ln>
                <a:noFill/>
              </a:ln>
              <a:solidFill>
                <a:srgbClr val="073262"/>
              </a:solidFill>
              <a:effectLst/>
              <a:uLnTx/>
              <a:uFillTx/>
              <a:latin typeface="Georgia"/>
              <a:ea typeface="+mn-ea"/>
              <a:cs typeface="+mn-cs"/>
            </a:endParaRPr>
          </a:p>
        </p:txBody>
      </p:sp>
      <p:graphicFrame>
        <p:nvGraphicFramePr>
          <p:cNvPr id="98" name="Object 97">
            <a:extLst>
              <a:ext uri="{FF2B5EF4-FFF2-40B4-BE49-F238E27FC236}">
                <a16:creationId xmlns:a16="http://schemas.microsoft.com/office/drawing/2014/main" id="{08F824E1-456A-4900-AF88-26E06B272D68}"/>
              </a:ext>
            </a:extLst>
          </p:cNvPr>
          <p:cNvGraphicFramePr>
            <a:graphicFrameLocks noChangeAspect="1"/>
          </p:cNvGraphicFramePr>
          <p:nvPr/>
        </p:nvGraphicFramePr>
        <p:xfrm>
          <a:off x="407703" y="4865821"/>
          <a:ext cx="567771" cy="479056"/>
        </p:xfrm>
        <a:graphic>
          <a:graphicData uri="http://schemas.openxmlformats.org/presentationml/2006/ole">
            <mc:AlternateContent xmlns:mc="http://schemas.openxmlformats.org/markup-compatibility/2006">
              <mc:Choice xmlns:v="urn:schemas-microsoft-com:vml" Requires="v">
                <p:oleObj spid="_x0000_s1026" name="Acrobat Document" showAsIcon="1" r:id="rId4" imgW="914400" imgH="771480" progId="AcroExch.Document.DC">
                  <p:embed/>
                </p:oleObj>
              </mc:Choice>
              <mc:Fallback>
                <p:oleObj name="Acrobat Document" showAsIcon="1" r:id="rId4" imgW="914400" imgH="771480" progId="AcroExch.Document.DC">
                  <p:embed/>
                  <p:pic>
                    <p:nvPicPr>
                      <p:cNvPr id="98" name="Object 97">
                        <a:extLst>
                          <a:ext uri="{FF2B5EF4-FFF2-40B4-BE49-F238E27FC236}">
                            <a16:creationId xmlns:a16="http://schemas.microsoft.com/office/drawing/2014/main" id="{08F824E1-456A-4900-AF88-26E06B272D68}"/>
                          </a:ext>
                        </a:extLst>
                      </p:cNvPr>
                      <p:cNvPicPr/>
                      <p:nvPr/>
                    </p:nvPicPr>
                    <p:blipFill>
                      <a:blip r:embed="rId5"/>
                      <a:stretch>
                        <a:fillRect/>
                      </a:stretch>
                    </p:blipFill>
                    <p:spPr>
                      <a:xfrm>
                        <a:off x="407703" y="4865821"/>
                        <a:ext cx="567771" cy="479056"/>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5A08A85A-D281-4695-B12C-E250300DB8E3}"/>
              </a:ext>
            </a:extLst>
          </p:cNvPr>
          <p:cNvSpPr txBox="1"/>
          <p:nvPr/>
        </p:nvSpPr>
        <p:spPr>
          <a:xfrm>
            <a:off x="76200" y="6089822"/>
            <a:ext cx="112389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FF0000"/>
                </a:solidFill>
                <a:effectLst/>
                <a:uLnTx/>
                <a:uFillTx/>
                <a:latin typeface="Georgia"/>
                <a:ea typeface="+mn-ea"/>
                <a:cs typeface="+mn-cs"/>
              </a:rPr>
              <a:t>*</a:t>
            </a:r>
            <a:r>
              <a:rPr kumimoji="0" lang="en-US" sz="1200" b="0" i="1" u="none" strike="noStrike" kern="1200" cap="none" spc="0" normalizeH="0" baseline="0" noProof="0">
                <a:ln>
                  <a:noFill/>
                </a:ln>
                <a:solidFill>
                  <a:srgbClr val="073262"/>
                </a:solidFill>
                <a:effectLst/>
                <a:uLnTx/>
                <a:uFillTx/>
                <a:latin typeface="Georgia"/>
                <a:ea typeface="+mn-ea"/>
                <a:cs typeface="+mn-cs"/>
              </a:rPr>
              <a:t>Its recommended to align the project timelines with that of the Transition timelines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73262"/>
                </a:solidFill>
                <a:effectLst/>
                <a:uLnTx/>
                <a:uFillTx/>
                <a:latin typeface="Georgia"/>
                <a:ea typeface="+mn-ea"/>
                <a:cs typeface="+mn-cs"/>
              </a:rPr>
              <a:t>  Replication: Project documentation MUST present evidence of leveraging existing repositories/ tools that provide benchmark information for a related activity</a:t>
            </a:r>
          </a:p>
        </p:txBody>
      </p:sp>
      <p:sp>
        <p:nvSpPr>
          <p:cNvPr id="4" name="Rectangle 3">
            <a:extLst>
              <a:ext uri="{FF2B5EF4-FFF2-40B4-BE49-F238E27FC236}">
                <a16:creationId xmlns:a16="http://schemas.microsoft.com/office/drawing/2014/main" id="{3259F5AD-15AB-4E60-B986-6C92C68B6F64}"/>
              </a:ext>
            </a:extLst>
          </p:cNvPr>
          <p:cNvSpPr/>
          <p:nvPr/>
        </p:nvSpPr>
        <p:spPr>
          <a:xfrm>
            <a:off x="1514845" y="5605454"/>
            <a:ext cx="2584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30000" noProof="0">
                <a:ln>
                  <a:noFill/>
                </a:ln>
                <a:solidFill>
                  <a:srgbClr val="FF0000"/>
                </a:solidFill>
                <a:effectLst/>
                <a:uLnTx/>
                <a:uFillTx/>
                <a:latin typeface="Georgia"/>
                <a:ea typeface="+mn-ea"/>
                <a:cs typeface="+mn-cs"/>
              </a:rPr>
              <a:t>*</a:t>
            </a: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Tree>
    <p:extLst>
      <p:ext uri="{BB962C8B-B14F-4D97-AF65-F5344CB8AC3E}">
        <p14:creationId xmlns:p14="http://schemas.microsoft.com/office/powerpoint/2010/main" val="2092080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05317" y="30720"/>
            <a:ext cx="8532283" cy="277812"/>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  Finalizing Metrics (Input, Process &amp; Output)</a:t>
            </a:r>
          </a:p>
        </p:txBody>
      </p:sp>
      <p:sp>
        <p:nvSpPr>
          <p:cNvPr id="6" name="Title 1"/>
          <p:cNvSpPr txBox="1">
            <a:spLocks/>
          </p:cNvSpPr>
          <p:nvPr/>
        </p:nvSpPr>
        <p:spPr bwMode="auto">
          <a:xfrm>
            <a:off x="533400" y="445466"/>
            <a:ext cx="12048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sz="2400" dirty="0">
                <a:solidFill>
                  <a:schemeClr val="tx1">
                    <a:lumMod val="75000"/>
                  </a:schemeClr>
                </a:solidFill>
                <a:latin typeface="Georgia" panose="02040502050405020303" pitchFamily="18" charset="0"/>
                <a:ea typeface="+mn-ea"/>
              </a:rPr>
              <a:t>Metric Matrix – Waterfall Methodology</a:t>
            </a:r>
            <a:endParaRPr lang="en-IN" sz="2400" dirty="0">
              <a:solidFill>
                <a:schemeClr val="tx1">
                  <a:lumMod val="75000"/>
                </a:schemeClr>
              </a:solidFill>
              <a:latin typeface="Georgia" panose="02040502050405020303" pitchFamily="18" charset="0"/>
              <a:ea typeface="+mn-ea"/>
            </a:endParaRPr>
          </a:p>
        </p:txBody>
      </p:sp>
      <p:sp>
        <p:nvSpPr>
          <p:cNvPr id="7" name="TextBox 6"/>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3: Finalize (input / process / output) Metrics</a:t>
            </a:r>
          </a:p>
        </p:txBody>
      </p:sp>
      <p:graphicFrame>
        <p:nvGraphicFramePr>
          <p:cNvPr id="8" name="Table 7">
            <a:extLst>
              <a:ext uri="{FF2B5EF4-FFF2-40B4-BE49-F238E27FC236}">
                <a16:creationId xmlns:a16="http://schemas.microsoft.com/office/drawing/2014/main" id="{A0F154A9-632C-424C-AFAA-5E25EDA55C17}"/>
              </a:ext>
            </a:extLst>
          </p:cNvPr>
          <p:cNvGraphicFramePr>
            <a:graphicFrameLocks noGrp="1"/>
          </p:cNvGraphicFramePr>
          <p:nvPr>
            <p:extLst>
              <p:ext uri="{D42A27DB-BD31-4B8C-83A1-F6EECF244321}">
                <p14:modId xmlns:p14="http://schemas.microsoft.com/office/powerpoint/2010/main" val="556612679"/>
              </p:ext>
            </p:extLst>
          </p:nvPr>
        </p:nvGraphicFramePr>
        <p:xfrm>
          <a:off x="304800" y="1143000"/>
          <a:ext cx="11506199" cy="5558254"/>
        </p:xfrm>
        <a:graphic>
          <a:graphicData uri="http://schemas.openxmlformats.org/drawingml/2006/table">
            <a:tbl>
              <a:tblPr firstRow="1" bandRow="1">
                <a:tableStyleId>{21E4AEA4-8DFA-4A89-87EB-49C32662AFE0}</a:tableStyleId>
              </a:tblPr>
              <a:tblGrid>
                <a:gridCol w="1568824">
                  <a:extLst>
                    <a:ext uri="{9D8B030D-6E8A-4147-A177-3AD203B41FA5}">
                      <a16:colId xmlns:a16="http://schemas.microsoft.com/office/drawing/2014/main" val="2974464735"/>
                    </a:ext>
                  </a:extLst>
                </a:gridCol>
                <a:gridCol w="1568824">
                  <a:extLst>
                    <a:ext uri="{9D8B030D-6E8A-4147-A177-3AD203B41FA5}">
                      <a16:colId xmlns:a16="http://schemas.microsoft.com/office/drawing/2014/main" val="3297630090"/>
                    </a:ext>
                  </a:extLst>
                </a:gridCol>
                <a:gridCol w="1873280">
                  <a:extLst>
                    <a:ext uri="{9D8B030D-6E8A-4147-A177-3AD203B41FA5}">
                      <a16:colId xmlns:a16="http://schemas.microsoft.com/office/drawing/2014/main" val="3895938073"/>
                    </a:ext>
                  </a:extLst>
                </a:gridCol>
                <a:gridCol w="938206">
                  <a:extLst>
                    <a:ext uri="{9D8B030D-6E8A-4147-A177-3AD203B41FA5}">
                      <a16:colId xmlns:a16="http://schemas.microsoft.com/office/drawing/2014/main" val="2951266163"/>
                    </a:ext>
                  </a:extLst>
                </a:gridCol>
                <a:gridCol w="1585267">
                  <a:extLst>
                    <a:ext uri="{9D8B030D-6E8A-4147-A177-3AD203B41FA5}">
                      <a16:colId xmlns:a16="http://schemas.microsoft.com/office/drawing/2014/main" val="2141340057"/>
                    </a:ext>
                  </a:extLst>
                </a:gridCol>
                <a:gridCol w="1021320">
                  <a:extLst>
                    <a:ext uri="{9D8B030D-6E8A-4147-A177-3AD203B41FA5}">
                      <a16:colId xmlns:a16="http://schemas.microsoft.com/office/drawing/2014/main" val="3826868383"/>
                    </a:ext>
                  </a:extLst>
                </a:gridCol>
                <a:gridCol w="1475239">
                  <a:extLst>
                    <a:ext uri="{9D8B030D-6E8A-4147-A177-3AD203B41FA5}">
                      <a16:colId xmlns:a16="http://schemas.microsoft.com/office/drawing/2014/main" val="497151052"/>
                    </a:ext>
                  </a:extLst>
                </a:gridCol>
                <a:gridCol w="1475239">
                  <a:extLst>
                    <a:ext uri="{9D8B030D-6E8A-4147-A177-3AD203B41FA5}">
                      <a16:colId xmlns:a16="http://schemas.microsoft.com/office/drawing/2014/main" val="1744787274"/>
                    </a:ext>
                  </a:extLst>
                </a:gridCol>
              </a:tblGrid>
              <a:tr h="483909">
                <a:tc>
                  <a:txBody>
                    <a:bodyPr/>
                    <a:lstStyle/>
                    <a:p>
                      <a:pPr marL="0" marR="0" algn="ctr">
                        <a:spcBef>
                          <a:spcPts val="300"/>
                        </a:spcBef>
                        <a:spcAft>
                          <a:spcPts val="300"/>
                        </a:spcAft>
                      </a:pPr>
                      <a:r>
                        <a:rPr lang="en-US" sz="900" dirty="0">
                          <a:effectLst/>
                        </a:rPr>
                        <a:t>Metric</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Measurement Objectives</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Priority of Measurement Objective</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Base Measures</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Collection Technique</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Consolidation and Analysis Technique</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Responsibility</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Frequency of Analysis and Reporting</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478375339"/>
                  </a:ext>
                </a:extLst>
              </a:tr>
              <a:tr h="521132">
                <a:tc>
                  <a:txBody>
                    <a:bodyPr/>
                    <a:lstStyle/>
                    <a:p>
                      <a:pPr marL="0" marR="0">
                        <a:spcBef>
                          <a:spcPts val="300"/>
                        </a:spcBef>
                        <a:spcAft>
                          <a:spcPts val="300"/>
                        </a:spcAft>
                      </a:pPr>
                      <a:r>
                        <a:rPr lang="en-US" sz="900" dirty="0">
                          <a:effectLst/>
                        </a:rPr>
                        <a:t>&lt;Effort Deviation&gt;</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Increase EBIDTA - Delivery within budget</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900" dirty="0">
                          <a:effectLst/>
                        </a:rPr>
                        <a:t>1</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spcBef>
                          <a:spcPts val="300"/>
                        </a:spcBef>
                        <a:spcAft>
                          <a:spcPts val="300"/>
                        </a:spcAft>
                        <a:buFont typeface="Arial" panose="020B0604020202020204" pitchFamily="34" charset="0"/>
                        <a:buChar char="-"/>
                      </a:pPr>
                      <a:r>
                        <a:rPr lang="en-US" sz="900" dirty="0">
                          <a:effectLst/>
                        </a:rPr>
                        <a:t>Planned Effort</a:t>
                      </a:r>
                      <a:endParaRPr lang="en-US" sz="1050" dirty="0">
                        <a:effectLst/>
                      </a:endParaRPr>
                    </a:p>
                    <a:p>
                      <a:pPr marL="342900" marR="0" lvl="0" indent="-342900">
                        <a:spcBef>
                          <a:spcPts val="300"/>
                        </a:spcBef>
                        <a:spcAft>
                          <a:spcPts val="300"/>
                        </a:spcAft>
                        <a:buFont typeface="Arial" panose="020B0604020202020204" pitchFamily="34" charset="0"/>
                        <a:buChar char="-"/>
                      </a:pPr>
                      <a:r>
                        <a:rPr lang="en-US" sz="900" dirty="0">
                          <a:effectLst/>
                        </a:rPr>
                        <a:t>Actual Effort&gt;</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Project Tracker</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Consolidation: Project Tracker</a:t>
                      </a:r>
                      <a:endParaRPr lang="en-US" sz="1050" dirty="0">
                        <a:effectLst/>
                      </a:endParaRPr>
                    </a:p>
                    <a:p>
                      <a:pPr marL="0" marR="0">
                        <a:spcBef>
                          <a:spcPts val="300"/>
                        </a:spcBef>
                        <a:spcAft>
                          <a:spcPts val="300"/>
                        </a:spcAft>
                      </a:pPr>
                      <a:r>
                        <a:rPr lang="en-US" sz="900" dirty="0">
                          <a:effectLst/>
                        </a:rPr>
                        <a:t>Analysis:</a:t>
                      </a:r>
                      <a:endParaRPr lang="en-US" sz="1050" dirty="0">
                        <a:effectLst/>
                      </a:endParaRPr>
                    </a:p>
                    <a:p>
                      <a:pPr marL="0" marR="0">
                        <a:spcBef>
                          <a:spcPts val="300"/>
                        </a:spcBef>
                        <a:spcAft>
                          <a:spcPts val="300"/>
                        </a:spcAft>
                      </a:pPr>
                      <a:r>
                        <a:rPr lang="en-US" sz="900" dirty="0">
                          <a:effectLst/>
                        </a:rPr>
                        <a:t>7 QC Tools</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Offshore Dev LPM / Technical Lead</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Monthly</a:t>
                      </a:r>
                      <a:endParaRPr lang="en-US" sz="105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38778476"/>
                  </a:ext>
                </a:extLst>
              </a:tr>
              <a:tr h="657619">
                <a:tc>
                  <a:txBody>
                    <a:bodyPr/>
                    <a:lstStyle/>
                    <a:p>
                      <a:pPr marL="0" marR="0">
                        <a:spcBef>
                          <a:spcPts val="300"/>
                        </a:spcBef>
                        <a:spcAft>
                          <a:spcPts val="300"/>
                        </a:spcAft>
                      </a:pPr>
                      <a:r>
                        <a:rPr lang="en-US" sz="900" dirty="0">
                          <a:effectLst/>
                        </a:rPr>
                        <a:t>&lt;Schedule Deviation&gt;</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Achieve and Sustain Customer satisfaction - CSAT</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900" dirty="0">
                          <a:effectLst/>
                        </a:rPr>
                        <a:t>2</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spcBef>
                          <a:spcPts val="300"/>
                        </a:spcBef>
                        <a:spcAft>
                          <a:spcPts val="300"/>
                        </a:spcAft>
                        <a:buFont typeface="Arial" panose="020B0604020202020204" pitchFamily="34" charset="0"/>
                        <a:buChar char="-"/>
                      </a:pPr>
                      <a:r>
                        <a:rPr lang="en-US" sz="900" dirty="0">
                          <a:effectLst/>
                        </a:rPr>
                        <a:t>Planned Schedule</a:t>
                      </a:r>
                      <a:endParaRPr lang="en-US" sz="1050" dirty="0">
                        <a:effectLst/>
                      </a:endParaRPr>
                    </a:p>
                    <a:p>
                      <a:pPr marL="342900" marR="0" lvl="0" indent="-342900">
                        <a:spcBef>
                          <a:spcPts val="300"/>
                        </a:spcBef>
                        <a:spcAft>
                          <a:spcPts val="300"/>
                        </a:spcAft>
                        <a:buFont typeface="Arial" panose="020B0604020202020204" pitchFamily="34" charset="0"/>
                        <a:buChar char="-"/>
                      </a:pPr>
                      <a:r>
                        <a:rPr lang="en-US" sz="900" dirty="0">
                          <a:effectLst/>
                        </a:rPr>
                        <a:t>Actual schedule</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Project Tracker</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Consolidation: Project Tracker</a:t>
                      </a:r>
                      <a:endParaRPr lang="en-US" sz="1050" dirty="0">
                        <a:effectLst/>
                      </a:endParaRPr>
                    </a:p>
                    <a:p>
                      <a:pPr marL="0" marR="0">
                        <a:spcBef>
                          <a:spcPts val="300"/>
                        </a:spcBef>
                        <a:spcAft>
                          <a:spcPts val="300"/>
                        </a:spcAft>
                      </a:pPr>
                      <a:r>
                        <a:rPr lang="en-US" sz="900" dirty="0">
                          <a:effectLst/>
                        </a:rPr>
                        <a:t>Analysis:7 QC Tools </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GPM</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Release-wise</a:t>
                      </a:r>
                      <a:endParaRPr lang="en-US" sz="105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10224368"/>
                  </a:ext>
                </a:extLst>
              </a:tr>
              <a:tr h="856146">
                <a:tc>
                  <a:txBody>
                    <a:bodyPr/>
                    <a:lstStyle/>
                    <a:p>
                      <a:pPr marL="0" marR="0">
                        <a:spcBef>
                          <a:spcPts val="300"/>
                        </a:spcBef>
                        <a:spcAft>
                          <a:spcPts val="300"/>
                        </a:spcAft>
                      </a:pPr>
                      <a:r>
                        <a:rPr lang="en-US" sz="900" dirty="0">
                          <a:effectLst/>
                        </a:rPr>
                        <a:t>&lt;Weighted Defect Removal Effectiveness&gt;</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Achieve and Sustain Customer satisfaction - CSAT</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900" dirty="0">
                          <a:effectLst/>
                        </a:rPr>
                        <a:t>3</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spcBef>
                          <a:spcPts val="300"/>
                        </a:spcBef>
                        <a:spcAft>
                          <a:spcPts val="300"/>
                        </a:spcAft>
                        <a:buFont typeface="Arial" panose="020B0604020202020204" pitchFamily="34" charset="0"/>
                        <a:buChar char="-"/>
                      </a:pPr>
                      <a:r>
                        <a:rPr lang="en-US" sz="900" dirty="0">
                          <a:effectLst/>
                        </a:rPr>
                        <a:t># of weighted external and Internal Defects</a:t>
                      </a:r>
                      <a:endParaRPr lang="en-US" sz="1050" dirty="0">
                        <a:effectLst/>
                      </a:endParaRPr>
                    </a:p>
                    <a:p>
                      <a:pPr marL="342900" marR="0" lvl="0" indent="-342900">
                        <a:spcBef>
                          <a:spcPts val="300"/>
                        </a:spcBef>
                        <a:spcAft>
                          <a:spcPts val="300"/>
                        </a:spcAft>
                        <a:buFont typeface="Arial" panose="020B0604020202020204" pitchFamily="34" charset="0"/>
                        <a:buChar char="-"/>
                      </a:pPr>
                      <a:r>
                        <a:rPr lang="en-US" sz="900" dirty="0">
                          <a:effectLst/>
                        </a:rPr>
                        <a:t> </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Project Tracker</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Consolidation: Project Tracker</a:t>
                      </a:r>
                      <a:endParaRPr lang="en-US" sz="1050" dirty="0">
                        <a:effectLst/>
                      </a:endParaRPr>
                    </a:p>
                    <a:p>
                      <a:pPr marL="0" marR="0">
                        <a:spcBef>
                          <a:spcPts val="300"/>
                        </a:spcBef>
                        <a:spcAft>
                          <a:spcPts val="300"/>
                        </a:spcAft>
                      </a:pPr>
                      <a:r>
                        <a:rPr lang="en-US" sz="900" dirty="0">
                          <a:effectLst/>
                        </a:rPr>
                        <a:t>Analysis:</a:t>
                      </a:r>
                      <a:endParaRPr lang="en-US" sz="1050" dirty="0">
                        <a:effectLst/>
                      </a:endParaRPr>
                    </a:p>
                    <a:p>
                      <a:pPr marL="0" marR="0">
                        <a:spcBef>
                          <a:spcPts val="300"/>
                        </a:spcBef>
                        <a:spcAft>
                          <a:spcPts val="300"/>
                        </a:spcAft>
                      </a:pPr>
                      <a:r>
                        <a:rPr lang="en-US" sz="900" dirty="0">
                          <a:effectLst/>
                        </a:rPr>
                        <a:t>7 QC Tools</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GPM</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Release-wise</a:t>
                      </a:r>
                      <a:endParaRPr lang="en-US" sz="105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71940027"/>
                  </a:ext>
                </a:extLst>
              </a:tr>
              <a:tr h="521132">
                <a:tc>
                  <a:txBody>
                    <a:bodyPr/>
                    <a:lstStyle/>
                    <a:p>
                      <a:pPr marL="0" marR="0">
                        <a:spcBef>
                          <a:spcPts val="300"/>
                        </a:spcBef>
                        <a:spcAft>
                          <a:spcPts val="300"/>
                        </a:spcAft>
                      </a:pPr>
                      <a:r>
                        <a:rPr lang="en-US" sz="900" dirty="0">
                          <a:effectLst/>
                        </a:rPr>
                        <a:t>NPS-Net Promoter Score</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Achieve and Sustain Customer satisfaction - NPS</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900" dirty="0">
                          <a:effectLst/>
                        </a:rPr>
                        <a:t>3</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NPS Rating on a scale of 1 to 10</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VOC Tool</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Consolidation: VOC Tool</a:t>
                      </a:r>
                      <a:endParaRPr lang="en-US" sz="1050" dirty="0">
                        <a:effectLst/>
                      </a:endParaRPr>
                    </a:p>
                    <a:p>
                      <a:pPr marL="0" marR="0">
                        <a:spcBef>
                          <a:spcPts val="300"/>
                        </a:spcBef>
                        <a:spcAft>
                          <a:spcPts val="300"/>
                        </a:spcAft>
                      </a:pPr>
                      <a:r>
                        <a:rPr lang="en-US" sz="900" dirty="0">
                          <a:effectLst/>
                        </a:rPr>
                        <a:t>Analysis:</a:t>
                      </a:r>
                      <a:endParaRPr lang="en-US" sz="1050" dirty="0">
                        <a:effectLst/>
                      </a:endParaRPr>
                    </a:p>
                    <a:p>
                      <a:pPr marL="0" marR="0">
                        <a:spcBef>
                          <a:spcPts val="300"/>
                        </a:spcBef>
                        <a:spcAft>
                          <a:spcPts val="300"/>
                        </a:spcAft>
                      </a:pPr>
                      <a:r>
                        <a:rPr lang="en-US" sz="900" dirty="0">
                          <a:effectLst/>
                        </a:rPr>
                        <a:t>7 QC Tools</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GPM</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As mandated by Corporate</a:t>
                      </a:r>
                      <a:endParaRPr lang="en-US" sz="105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276462"/>
                  </a:ext>
                </a:extLst>
              </a:tr>
              <a:tr h="781698">
                <a:tc>
                  <a:txBody>
                    <a:bodyPr/>
                    <a:lstStyle/>
                    <a:p>
                      <a:pPr marL="0" marR="0">
                        <a:spcBef>
                          <a:spcPts val="300"/>
                        </a:spcBef>
                        <a:spcAft>
                          <a:spcPts val="300"/>
                        </a:spcAft>
                      </a:pPr>
                      <a:r>
                        <a:rPr lang="en-US" sz="900" dirty="0">
                          <a:effectLst/>
                        </a:rPr>
                        <a:t>PCS- Process Compliance Score</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Compliance to defined process </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900" dirty="0">
                          <a:effectLst/>
                        </a:rPr>
                        <a:t>4</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PCS from 0% to 100%</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Audit Checklists, Auditing Tool</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Consolidation:</a:t>
                      </a:r>
                      <a:endParaRPr lang="en-US" sz="1050" dirty="0">
                        <a:effectLst/>
                      </a:endParaRPr>
                    </a:p>
                    <a:p>
                      <a:pPr marL="0" marR="0">
                        <a:spcBef>
                          <a:spcPts val="300"/>
                        </a:spcBef>
                        <a:spcAft>
                          <a:spcPts val="300"/>
                        </a:spcAft>
                      </a:pPr>
                      <a:r>
                        <a:rPr lang="en-US" sz="900" dirty="0">
                          <a:effectLst/>
                        </a:rPr>
                        <a:t>Applicable Audit Checklist, Auditing Tool</a:t>
                      </a:r>
                      <a:endParaRPr lang="en-US" sz="1050" dirty="0">
                        <a:effectLst/>
                      </a:endParaRPr>
                    </a:p>
                    <a:p>
                      <a:pPr marL="0" marR="0">
                        <a:spcBef>
                          <a:spcPts val="300"/>
                        </a:spcBef>
                        <a:spcAft>
                          <a:spcPts val="300"/>
                        </a:spcAft>
                      </a:pPr>
                      <a:r>
                        <a:rPr lang="en-US" sz="900" dirty="0">
                          <a:effectLst/>
                        </a:rPr>
                        <a:t>Analysis:</a:t>
                      </a:r>
                      <a:endParaRPr lang="en-US" sz="1050" dirty="0">
                        <a:effectLst/>
                      </a:endParaRPr>
                    </a:p>
                    <a:p>
                      <a:pPr marL="0" marR="0">
                        <a:spcBef>
                          <a:spcPts val="300"/>
                        </a:spcBef>
                        <a:spcAft>
                          <a:spcPts val="300"/>
                        </a:spcAft>
                      </a:pPr>
                      <a:r>
                        <a:rPr lang="en-US" sz="900" dirty="0">
                          <a:effectLst/>
                        </a:rPr>
                        <a:t>7 QC Tools</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GPM</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Quarterly</a:t>
                      </a:r>
                      <a:endParaRPr lang="en-US" sz="105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7754166"/>
                  </a:ext>
                </a:extLst>
              </a:tr>
              <a:tr h="186119">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819721840"/>
                  </a:ext>
                </a:extLst>
              </a:tr>
              <a:tr h="186119">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546387746"/>
                  </a:ext>
                </a:extLst>
              </a:tr>
              <a:tr h="301926">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722626998"/>
                  </a:ext>
                </a:extLst>
              </a:tr>
            </a:tbl>
          </a:graphicData>
        </a:graphic>
      </p:graphicFrame>
    </p:spTree>
    <p:extLst>
      <p:ext uri="{BB962C8B-B14F-4D97-AF65-F5344CB8AC3E}">
        <p14:creationId xmlns:p14="http://schemas.microsoft.com/office/powerpoint/2010/main" val="1085789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05317" y="30720"/>
            <a:ext cx="8532283" cy="277812"/>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  Finalizing Metrics (Input, Process &amp; Output)</a:t>
            </a:r>
          </a:p>
        </p:txBody>
      </p:sp>
      <p:sp>
        <p:nvSpPr>
          <p:cNvPr id="6" name="Title 1"/>
          <p:cNvSpPr txBox="1">
            <a:spLocks/>
          </p:cNvSpPr>
          <p:nvPr/>
        </p:nvSpPr>
        <p:spPr bwMode="auto">
          <a:xfrm>
            <a:off x="533400" y="385308"/>
            <a:ext cx="12048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sz="2400" dirty="0">
                <a:solidFill>
                  <a:schemeClr val="tx1">
                    <a:lumMod val="75000"/>
                  </a:schemeClr>
                </a:solidFill>
                <a:latin typeface="Georgia" panose="02040502050405020303" pitchFamily="18" charset="0"/>
                <a:ea typeface="+mn-ea"/>
              </a:rPr>
              <a:t>Metric Matrix- Agile Methodology</a:t>
            </a:r>
            <a:endParaRPr lang="en-IN" sz="2400" dirty="0">
              <a:solidFill>
                <a:schemeClr val="tx1">
                  <a:lumMod val="75000"/>
                </a:schemeClr>
              </a:solidFill>
              <a:latin typeface="Georgia" panose="02040502050405020303" pitchFamily="18" charset="0"/>
              <a:ea typeface="+mn-ea"/>
            </a:endParaRPr>
          </a:p>
        </p:txBody>
      </p:sp>
      <p:sp>
        <p:nvSpPr>
          <p:cNvPr id="7" name="TextBox 6"/>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3: Finalize (input / process / output) Metrics</a:t>
            </a:r>
          </a:p>
        </p:txBody>
      </p:sp>
      <p:graphicFrame>
        <p:nvGraphicFramePr>
          <p:cNvPr id="8" name="Table 7">
            <a:extLst>
              <a:ext uri="{FF2B5EF4-FFF2-40B4-BE49-F238E27FC236}">
                <a16:creationId xmlns:a16="http://schemas.microsoft.com/office/drawing/2014/main" id="{A0F154A9-632C-424C-AFAA-5E25EDA55C17}"/>
              </a:ext>
            </a:extLst>
          </p:cNvPr>
          <p:cNvGraphicFramePr>
            <a:graphicFrameLocks noGrp="1"/>
          </p:cNvGraphicFramePr>
          <p:nvPr/>
        </p:nvGraphicFramePr>
        <p:xfrm>
          <a:off x="342900" y="814798"/>
          <a:ext cx="11506199" cy="5378080"/>
        </p:xfrm>
        <a:graphic>
          <a:graphicData uri="http://schemas.openxmlformats.org/drawingml/2006/table">
            <a:tbl>
              <a:tblPr firstRow="1" bandRow="1">
                <a:tableStyleId>{21E4AEA4-8DFA-4A89-87EB-49C32662AFE0}</a:tableStyleId>
              </a:tblPr>
              <a:tblGrid>
                <a:gridCol w="1409700">
                  <a:extLst>
                    <a:ext uri="{9D8B030D-6E8A-4147-A177-3AD203B41FA5}">
                      <a16:colId xmlns:a16="http://schemas.microsoft.com/office/drawing/2014/main" val="2974464735"/>
                    </a:ext>
                  </a:extLst>
                </a:gridCol>
                <a:gridCol w="1727948">
                  <a:extLst>
                    <a:ext uri="{9D8B030D-6E8A-4147-A177-3AD203B41FA5}">
                      <a16:colId xmlns:a16="http://schemas.microsoft.com/office/drawing/2014/main" val="3297630090"/>
                    </a:ext>
                  </a:extLst>
                </a:gridCol>
                <a:gridCol w="1243852">
                  <a:extLst>
                    <a:ext uri="{9D8B030D-6E8A-4147-A177-3AD203B41FA5}">
                      <a16:colId xmlns:a16="http://schemas.microsoft.com/office/drawing/2014/main" val="3895938073"/>
                    </a:ext>
                  </a:extLst>
                </a:gridCol>
                <a:gridCol w="1828800">
                  <a:extLst>
                    <a:ext uri="{9D8B030D-6E8A-4147-A177-3AD203B41FA5}">
                      <a16:colId xmlns:a16="http://schemas.microsoft.com/office/drawing/2014/main" val="2951266163"/>
                    </a:ext>
                  </a:extLst>
                </a:gridCol>
                <a:gridCol w="1066800">
                  <a:extLst>
                    <a:ext uri="{9D8B030D-6E8A-4147-A177-3AD203B41FA5}">
                      <a16:colId xmlns:a16="http://schemas.microsoft.com/office/drawing/2014/main" val="2141340057"/>
                    </a:ext>
                  </a:extLst>
                </a:gridCol>
                <a:gridCol w="1524000">
                  <a:extLst>
                    <a:ext uri="{9D8B030D-6E8A-4147-A177-3AD203B41FA5}">
                      <a16:colId xmlns:a16="http://schemas.microsoft.com/office/drawing/2014/main" val="3826868383"/>
                    </a:ext>
                  </a:extLst>
                </a:gridCol>
                <a:gridCol w="1066800">
                  <a:extLst>
                    <a:ext uri="{9D8B030D-6E8A-4147-A177-3AD203B41FA5}">
                      <a16:colId xmlns:a16="http://schemas.microsoft.com/office/drawing/2014/main" val="497151052"/>
                    </a:ext>
                  </a:extLst>
                </a:gridCol>
                <a:gridCol w="1638299">
                  <a:extLst>
                    <a:ext uri="{9D8B030D-6E8A-4147-A177-3AD203B41FA5}">
                      <a16:colId xmlns:a16="http://schemas.microsoft.com/office/drawing/2014/main" val="1744787274"/>
                    </a:ext>
                  </a:extLst>
                </a:gridCol>
              </a:tblGrid>
              <a:tr h="483909">
                <a:tc>
                  <a:txBody>
                    <a:bodyPr/>
                    <a:lstStyle/>
                    <a:p>
                      <a:pPr marL="0" marR="0" algn="ctr">
                        <a:spcBef>
                          <a:spcPts val="300"/>
                        </a:spcBef>
                        <a:spcAft>
                          <a:spcPts val="300"/>
                        </a:spcAft>
                      </a:pPr>
                      <a:r>
                        <a:rPr lang="en-US" sz="900" dirty="0">
                          <a:effectLst/>
                        </a:rPr>
                        <a:t>Metric</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Measurement Objectives</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Priority of Measurement Objective</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Base Measures</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Collection Technique</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Consolidation and Analysis Technique</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Responsibility</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300"/>
                        </a:spcBef>
                        <a:spcAft>
                          <a:spcPts val="300"/>
                        </a:spcAft>
                      </a:pPr>
                      <a:r>
                        <a:rPr lang="en-US" sz="900" dirty="0">
                          <a:effectLst/>
                        </a:rPr>
                        <a:t>Frequency of Analysis and Reporting</a:t>
                      </a:r>
                      <a:endParaRPr lang="en-US" sz="105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478375339"/>
                  </a:ext>
                </a:extLst>
              </a:tr>
              <a:tr h="521132">
                <a:tc>
                  <a:txBody>
                    <a:bodyPr/>
                    <a:lstStyle/>
                    <a:p>
                      <a:pPr algn="l" fontAlgn="t"/>
                      <a:r>
                        <a:rPr lang="en-US" sz="1000" b="0" i="0" u="none" strike="noStrike" dirty="0">
                          <a:solidFill>
                            <a:srgbClr val="002060"/>
                          </a:solidFill>
                          <a:effectLst/>
                          <a:latin typeface="Calibri" panose="020F0502020204030204" pitchFamily="34" charset="0"/>
                        </a:rPr>
                        <a:t>Commitment Adherence</a:t>
                      </a:r>
                    </a:p>
                  </a:txBody>
                  <a:tcPr marL="6141" marR="6141" marT="6141" marB="0"/>
                </a:tc>
                <a:tc>
                  <a:txBody>
                    <a:bodyPr/>
                    <a:lstStyle/>
                    <a:p>
                      <a:pPr algn="l" fontAlgn="t"/>
                      <a:r>
                        <a:rPr lang="en-US" sz="1000" b="0" i="0" u="none" strike="noStrike" dirty="0">
                          <a:solidFill>
                            <a:srgbClr val="002060"/>
                          </a:solidFill>
                          <a:effectLst/>
                          <a:latin typeface="Calibri" panose="020F0502020204030204" pitchFamily="34" charset="0"/>
                        </a:rPr>
                        <a:t>To track plan vs accepted story points for every sprint</a:t>
                      </a:r>
                    </a:p>
                  </a:txBody>
                  <a:tcPr marL="6141" marR="6141" marT="6141" marB="0"/>
                </a:tc>
                <a:tc>
                  <a:txBody>
                    <a:bodyPr/>
                    <a:lstStyle/>
                    <a:p>
                      <a:pPr algn="ctr" fontAlgn="t"/>
                      <a:r>
                        <a:rPr lang="en-US" sz="1000" b="0" i="0" u="none" strike="noStrike" dirty="0">
                          <a:solidFill>
                            <a:srgbClr val="002060"/>
                          </a:solidFill>
                          <a:effectLst/>
                          <a:latin typeface="Calibri" panose="020F0502020204030204" pitchFamily="34" charset="0"/>
                        </a:rPr>
                        <a:t>1</a:t>
                      </a:r>
                    </a:p>
                  </a:txBody>
                  <a:tcPr marL="6141" marR="6141" marT="6141" marB="0"/>
                </a:tc>
                <a:tc>
                  <a:txBody>
                    <a:bodyPr/>
                    <a:lstStyle/>
                    <a:p>
                      <a:r>
                        <a:rPr lang="en-US" sz="1000" dirty="0"/>
                        <a:t>-planned story points</a:t>
                      </a:r>
                    </a:p>
                    <a:p>
                      <a:r>
                        <a:rPr lang="en-US" sz="1000" dirty="0"/>
                        <a:t>-Accepted Story points</a:t>
                      </a:r>
                    </a:p>
                  </a:txBody>
                  <a:tcPr/>
                </a:tc>
                <a:tc>
                  <a:txBody>
                    <a:bodyPr/>
                    <a:lstStyle/>
                    <a:p>
                      <a:r>
                        <a:rPr lang="en-US" sz="1000" dirty="0"/>
                        <a:t>Project Tracker</a:t>
                      </a:r>
                    </a:p>
                  </a:txBody>
                  <a:tcPr/>
                </a:tc>
                <a:tc>
                  <a:txBody>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73262"/>
                          </a:solidFill>
                          <a:effectLst/>
                          <a:uLnTx/>
                          <a:uFillTx/>
                          <a:latin typeface="+mn-lt"/>
                          <a:ea typeface="+mn-ea"/>
                          <a:cs typeface="+mn-cs"/>
                        </a:rPr>
                        <a:t>Consolidation: Project Tracker</a:t>
                      </a:r>
                      <a:endParaRPr kumimoji="0" lang="en-US" sz="1050" b="0" i="0" u="none" strike="noStrike" kern="0" cap="none" spc="0" normalizeH="0" baseline="0" noProof="0" dirty="0">
                        <a:ln>
                          <a:noFill/>
                        </a:ln>
                        <a:solidFill>
                          <a:srgbClr val="073262"/>
                        </a:solidFill>
                        <a:effectLst/>
                        <a:uLnTx/>
                        <a:uFillTx/>
                        <a:latin typeface="+mn-lt"/>
                        <a:ea typeface="+mn-ea"/>
                        <a:cs typeface="+mn-cs"/>
                      </a:endParaRPr>
                    </a:p>
                    <a:p>
                      <a:pPr marL="0" marR="0" lvl="0" indent="0" defTabSz="914400" eaLnBrk="1" fontAlgn="auto" latinLnBrk="0" hangingPunct="1">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73262"/>
                          </a:solidFill>
                          <a:effectLst/>
                          <a:uLnTx/>
                          <a:uFillTx/>
                          <a:latin typeface="+mn-lt"/>
                          <a:ea typeface="+mn-ea"/>
                          <a:cs typeface="+mn-cs"/>
                        </a:rPr>
                        <a:t>Analysis:7 QC Tools </a:t>
                      </a:r>
                      <a:endParaRPr kumimoji="0" lang="en-US" sz="1050" b="0" i="0" u="none" strike="noStrike" kern="0" cap="none" spc="0" normalizeH="0" baseline="0" noProof="0" dirty="0">
                        <a:ln>
                          <a:noFill/>
                        </a:ln>
                        <a:solidFill>
                          <a:srgbClr val="073262"/>
                        </a:solidFill>
                        <a:effectLst/>
                        <a:uLnTx/>
                        <a:uFillTx/>
                        <a:latin typeface="Times New Roman" panose="02020603050405020304" pitchFamily="18" charset="0"/>
                        <a:ea typeface="Times New Roman" panose="02020603050405020304" pitchFamily="18" charset="0"/>
                        <a:cs typeface="+mn-cs"/>
                      </a:endParaRPr>
                    </a:p>
                  </a:txBody>
                  <a:tcPr/>
                </a:tc>
                <a:tc>
                  <a:txBody>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73262"/>
                          </a:solidFill>
                          <a:effectLst/>
                          <a:uLnTx/>
                          <a:uFillTx/>
                          <a:latin typeface="+mn-lt"/>
                          <a:ea typeface="+mn-ea"/>
                          <a:cs typeface="+mn-cs"/>
                        </a:rPr>
                        <a:t>GPM</a:t>
                      </a:r>
                      <a:endParaRPr kumimoji="0" lang="en-US" sz="1050" b="0" i="0" u="none" strike="noStrike" kern="0" cap="none" spc="0" normalizeH="0" baseline="0" noProof="0" dirty="0">
                        <a:ln>
                          <a:noFill/>
                        </a:ln>
                        <a:solidFill>
                          <a:srgbClr val="073262"/>
                        </a:solidFill>
                        <a:effectLst/>
                        <a:uLnTx/>
                        <a:uFillTx/>
                        <a:latin typeface="Times New Roman" panose="02020603050405020304" pitchFamily="18" charset="0"/>
                        <a:ea typeface="Times New Roman" panose="02020603050405020304" pitchFamily="18" charset="0"/>
                        <a:cs typeface="+mn-cs"/>
                      </a:endParaRPr>
                    </a:p>
                  </a:txBody>
                  <a:tcPr/>
                </a:tc>
                <a:tc>
                  <a:txBody>
                    <a:bodyPr/>
                    <a:lstStyle/>
                    <a:p>
                      <a:r>
                        <a:rPr lang="en-US" sz="1000" dirty="0"/>
                        <a:t>Every Sprint</a:t>
                      </a:r>
                    </a:p>
                  </a:txBody>
                  <a:tcPr/>
                </a:tc>
                <a:extLst>
                  <a:ext uri="{0D108BD9-81ED-4DB2-BD59-A6C34878D82A}">
                    <a16:rowId xmlns:a16="http://schemas.microsoft.com/office/drawing/2014/main" val="4238778476"/>
                  </a:ext>
                </a:extLst>
              </a:tr>
              <a:tr h="657619">
                <a:tc>
                  <a:txBody>
                    <a:bodyPr/>
                    <a:lstStyle/>
                    <a:p>
                      <a:pPr marL="0" marR="0">
                        <a:spcBef>
                          <a:spcPts val="300"/>
                        </a:spcBef>
                        <a:spcAft>
                          <a:spcPts val="300"/>
                        </a:spcAft>
                      </a:pPr>
                      <a:r>
                        <a:rPr lang="en-US" sz="900" dirty="0">
                          <a:effectLst/>
                          <a:latin typeface="Times New Roman" panose="02020603050405020304" pitchFamily="18" charset="0"/>
                          <a:ea typeface="Times New Roman" panose="02020603050405020304" pitchFamily="18" charset="0"/>
                        </a:rPr>
                        <a:t>Release Burn Down</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To know the amount of work completed and remaining.</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900" dirty="0">
                          <a:effectLst/>
                        </a:rPr>
                        <a:t>2</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spcBef>
                          <a:spcPts val="300"/>
                        </a:spcBef>
                        <a:spcAft>
                          <a:spcPts val="300"/>
                        </a:spcAft>
                        <a:buFont typeface="Arial" panose="020B0604020202020204" pitchFamily="34" charset="0"/>
                        <a:buChar char="-"/>
                      </a:pPr>
                      <a:r>
                        <a:rPr lang="en-US" sz="900" dirty="0">
                          <a:effectLst/>
                        </a:rPr>
                        <a:t>Total number of Sprints</a:t>
                      </a:r>
                      <a:endParaRPr lang="en-US" sz="1050" dirty="0">
                        <a:effectLst/>
                      </a:endParaRPr>
                    </a:p>
                    <a:p>
                      <a:pPr marL="342900" marR="0" lvl="0" indent="-342900">
                        <a:spcBef>
                          <a:spcPts val="300"/>
                        </a:spcBef>
                        <a:spcAft>
                          <a:spcPts val="300"/>
                        </a:spcAft>
                        <a:buFont typeface="Arial" panose="020B0604020202020204" pitchFamily="34" charset="0"/>
                        <a:buChar char="-"/>
                      </a:pPr>
                      <a:r>
                        <a:rPr lang="en-US" sz="900" dirty="0">
                          <a:effectLst/>
                          <a:latin typeface="Times New Roman" panose="02020603050405020304" pitchFamily="18" charset="0"/>
                          <a:ea typeface="Times New Roman" panose="02020603050405020304" pitchFamily="18" charset="0"/>
                          <a:cs typeface="Times New Roman" panose="02020603050405020304" pitchFamily="18" charset="0"/>
                        </a:rPr>
                        <a:t>Total number of delivered story points</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Project Tracker</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Consolidation: Project Tracker</a:t>
                      </a:r>
                      <a:endParaRPr lang="en-US" sz="1050" dirty="0">
                        <a:effectLst/>
                      </a:endParaRPr>
                    </a:p>
                    <a:p>
                      <a:pPr marL="0" marR="0">
                        <a:spcBef>
                          <a:spcPts val="300"/>
                        </a:spcBef>
                        <a:spcAft>
                          <a:spcPts val="300"/>
                        </a:spcAft>
                      </a:pPr>
                      <a:r>
                        <a:rPr lang="en-US" sz="900" dirty="0">
                          <a:effectLst/>
                        </a:rPr>
                        <a:t>Analysis:7 QC Tools </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GPM</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Release-wise</a:t>
                      </a:r>
                      <a:endParaRPr lang="en-US" sz="105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10224368"/>
                  </a:ext>
                </a:extLst>
              </a:tr>
              <a:tr h="856146">
                <a:tc>
                  <a:txBody>
                    <a:bodyPr/>
                    <a:lstStyle/>
                    <a:p>
                      <a:pPr marL="0" marR="0">
                        <a:spcBef>
                          <a:spcPts val="300"/>
                        </a:spcBef>
                        <a:spcAft>
                          <a:spcPts val="300"/>
                        </a:spcAft>
                      </a:pPr>
                      <a:r>
                        <a:rPr lang="en-US" sz="900" dirty="0">
                          <a:effectLst/>
                        </a:rPr>
                        <a:t>&lt;Weighted Defect Removal Effectiveness&gt;</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Achieve and Sustain Customer satisfaction - CSAT</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900" dirty="0">
                          <a:effectLst/>
                        </a:rPr>
                        <a:t>3</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spcBef>
                          <a:spcPts val="300"/>
                        </a:spcBef>
                        <a:spcAft>
                          <a:spcPts val="300"/>
                        </a:spcAft>
                        <a:buFont typeface="Arial" panose="020B0604020202020204" pitchFamily="34" charset="0"/>
                        <a:buChar char="-"/>
                      </a:pPr>
                      <a:r>
                        <a:rPr lang="en-US" sz="900" dirty="0">
                          <a:effectLst/>
                        </a:rPr>
                        <a:t># of weighted external and Internal Defects</a:t>
                      </a:r>
                      <a:endParaRPr lang="en-US" sz="1050" dirty="0">
                        <a:effectLst/>
                      </a:endParaRPr>
                    </a:p>
                    <a:p>
                      <a:pPr marL="342900" marR="0" lvl="0" indent="-342900">
                        <a:spcBef>
                          <a:spcPts val="300"/>
                        </a:spcBef>
                        <a:spcAft>
                          <a:spcPts val="300"/>
                        </a:spcAft>
                        <a:buFont typeface="Arial" panose="020B0604020202020204" pitchFamily="34" charset="0"/>
                        <a:buChar char="-"/>
                      </a:pPr>
                      <a:r>
                        <a:rPr lang="en-US" sz="900" dirty="0">
                          <a:effectLst/>
                        </a:rPr>
                        <a:t> </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Project Tracker</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Consolidation: Project Tracker</a:t>
                      </a:r>
                      <a:endParaRPr lang="en-US" sz="1050" dirty="0">
                        <a:effectLst/>
                      </a:endParaRPr>
                    </a:p>
                    <a:p>
                      <a:pPr marL="0" marR="0">
                        <a:spcBef>
                          <a:spcPts val="300"/>
                        </a:spcBef>
                        <a:spcAft>
                          <a:spcPts val="300"/>
                        </a:spcAft>
                      </a:pPr>
                      <a:r>
                        <a:rPr lang="en-US" sz="900" dirty="0">
                          <a:effectLst/>
                        </a:rPr>
                        <a:t>Analysis:</a:t>
                      </a:r>
                      <a:endParaRPr lang="en-US" sz="1050" dirty="0">
                        <a:effectLst/>
                      </a:endParaRPr>
                    </a:p>
                    <a:p>
                      <a:pPr marL="0" marR="0">
                        <a:spcBef>
                          <a:spcPts val="300"/>
                        </a:spcBef>
                        <a:spcAft>
                          <a:spcPts val="300"/>
                        </a:spcAft>
                      </a:pPr>
                      <a:r>
                        <a:rPr lang="en-US" sz="900" dirty="0">
                          <a:effectLst/>
                        </a:rPr>
                        <a:t>7 QC Tools</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GPM</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Release-wise</a:t>
                      </a:r>
                      <a:endParaRPr lang="en-US" sz="105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71940027"/>
                  </a:ext>
                </a:extLst>
              </a:tr>
              <a:tr h="537844">
                <a:tc>
                  <a:txBody>
                    <a:bodyPr/>
                    <a:lstStyle/>
                    <a:p>
                      <a:pPr marL="0" marR="0">
                        <a:spcBef>
                          <a:spcPts val="300"/>
                        </a:spcBef>
                        <a:spcAft>
                          <a:spcPts val="300"/>
                        </a:spcAft>
                      </a:pPr>
                      <a:r>
                        <a:rPr lang="en-US" sz="900" dirty="0">
                          <a:effectLst/>
                        </a:rPr>
                        <a:t>NPS-Net Promoter Score</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Achieve and Sustain Customer satisfaction - NPS</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900" dirty="0">
                          <a:effectLst/>
                        </a:rPr>
                        <a:t>3</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NPS Rating on a scale of 1 to 10</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VOC Tool</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Consolidation: VOC Tool</a:t>
                      </a:r>
                      <a:endParaRPr lang="en-US" sz="1050" dirty="0">
                        <a:effectLst/>
                      </a:endParaRPr>
                    </a:p>
                    <a:p>
                      <a:pPr marL="0" marR="0">
                        <a:spcBef>
                          <a:spcPts val="300"/>
                        </a:spcBef>
                        <a:spcAft>
                          <a:spcPts val="300"/>
                        </a:spcAft>
                      </a:pPr>
                      <a:r>
                        <a:rPr lang="en-US" sz="900" dirty="0">
                          <a:effectLst/>
                        </a:rPr>
                        <a:t>Analysis:</a:t>
                      </a:r>
                      <a:endParaRPr lang="en-US" sz="1050" dirty="0">
                        <a:effectLst/>
                      </a:endParaRPr>
                    </a:p>
                    <a:p>
                      <a:pPr marL="0" marR="0">
                        <a:spcBef>
                          <a:spcPts val="300"/>
                        </a:spcBef>
                        <a:spcAft>
                          <a:spcPts val="300"/>
                        </a:spcAft>
                      </a:pPr>
                      <a:r>
                        <a:rPr lang="en-US" sz="900" dirty="0">
                          <a:effectLst/>
                        </a:rPr>
                        <a:t>7 QC Tools</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GPM</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As mandated by Corporate</a:t>
                      </a:r>
                      <a:endParaRPr lang="en-US" sz="105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276462"/>
                  </a:ext>
                </a:extLst>
              </a:tr>
              <a:tr h="781698">
                <a:tc>
                  <a:txBody>
                    <a:bodyPr/>
                    <a:lstStyle/>
                    <a:p>
                      <a:pPr marL="0" marR="0">
                        <a:spcBef>
                          <a:spcPts val="300"/>
                        </a:spcBef>
                        <a:spcAft>
                          <a:spcPts val="300"/>
                        </a:spcAft>
                      </a:pPr>
                      <a:r>
                        <a:rPr lang="en-US" sz="900" dirty="0">
                          <a:effectLst/>
                        </a:rPr>
                        <a:t>PCS- Process Compliance Score</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Compliance to defined process </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300"/>
                        </a:spcBef>
                        <a:spcAft>
                          <a:spcPts val="300"/>
                        </a:spcAft>
                      </a:pPr>
                      <a:r>
                        <a:rPr lang="en-US" sz="900" dirty="0">
                          <a:effectLst/>
                        </a:rPr>
                        <a:t>4</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PCS from 0% to 100%</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Audit Checklists, Auditing Tool</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Consolidation:</a:t>
                      </a:r>
                      <a:endParaRPr lang="en-US" sz="1050" dirty="0">
                        <a:effectLst/>
                      </a:endParaRPr>
                    </a:p>
                    <a:p>
                      <a:pPr marL="0" marR="0">
                        <a:spcBef>
                          <a:spcPts val="300"/>
                        </a:spcBef>
                        <a:spcAft>
                          <a:spcPts val="300"/>
                        </a:spcAft>
                      </a:pPr>
                      <a:r>
                        <a:rPr lang="en-US" sz="900" dirty="0">
                          <a:effectLst/>
                        </a:rPr>
                        <a:t>Applicable Audit Checklist, Auditing Tool</a:t>
                      </a:r>
                      <a:endParaRPr lang="en-US" sz="1050" dirty="0">
                        <a:effectLst/>
                      </a:endParaRPr>
                    </a:p>
                    <a:p>
                      <a:pPr marL="0" marR="0">
                        <a:spcBef>
                          <a:spcPts val="300"/>
                        </a:spcBef>
                        <a:spcAft>
                          <a:spcPts val="300"/>
                        </a:spcAft>
                      </a:pPr>
                      <a:r>
                        <a:rPr lang="en-US" sz="900" dirty="0">
                          <a:effectLst/>
                        </a:rPr>
                        <a:t>Analysis:</a:t>
                      </a:r>
                      <a:endParaRPr lang="en-US" sz="1050" dirty="0">
                        <a:effectLst/>
                      </a:endParaRPr>
                    </a:p>
                    <a:p>
                      <a:pPr marL="0" marR="0">
                        <a:spcBef>
                          <a:spcPts val="300"/>
                        </a:spcBef>
                        <a:spcAft>
                          <a:spcPts val="300"/>
                        </a:spcAft>
                      </a:pPr>
                      <a:r>
                        <a:rPr lang="en-US" sz="900" dirty="0">
                          <a:effectLst/>
                        </a:rPr>
                        <a:t>7 QC Tools</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GPM</a:t>
                      </a:r>
                      <a:endParaRPr lang="en-US" sz="105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dirty="0">
                          <a:effectLst/>
                        </a:rPr>
                        <a:t>Quarterly</a:t>
                      </a:r>
                      <a:endParaRPr lang="en-US" sz="105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7754166"/>
                  </a:ext>
                </a:extLst>
              </a:tr>
              <a:tr h="0">
                <a:tc>
                  <a:txBody>
                    <a:bodyPr/>
                    <a:lstStyle/>
                    <a:p>
                      <a:pPr algn="l" fontAlgn="t"/>
                      <a:r>
                        <a:rPr lang="en-US" sz="1000" b="0" i="0" u="none" strike="noStrike" dirty="0">
                          <a:solidFill>
                            <a:srgbClr val="002060"/>
                          </a:solidFill>
                          <a:effectLst/>
                          <a:latin typeface="Calibri" panose="020F0502020204030204" pitchFamily="34" charset="0"/>
                        </a:rPr>
                        <a:t>Sprint Velocity</a:t>
                      </a:r>
                    </a:p>
                  </a:txBody>
                  <a:tcPr marL="6141" marR="6141" marT="6141" marB="0"/>
                </a:tc>
                <a:tc>
                  <a:txBody>
                    <a:bodyPr/>
                    <a:lstStyle/>
                    <a:p>
                      <a:pPr algn="l" fontAlgn="t"/>
                      <a:r>
                        <a:rPr lang="en-US" sz="1000" b="0" i="0" u="none" strike="noStrike" dirty="0">
                          <a:solidFill>
                            <a:srgbClr val="002060"/>
                          </a:solidFill>
                          <a:effectLst/>
                          <a:latin typeface="Calibri" panose="020F0502020204030204" pitchFamily="34" charset="0"/>
                        </a:rPr>
                        <a:t>To track the team productivity.</a:t>
                      </a:r>
                    </a:p>
                  </a:txBody>
                  <a:tcPr marL="6141" marR="6141" marT="6141" marB="0"/>
                </a:tc>
                <a:tc>
                  <a:txBody>
                    <a:bodyPr/>
                    <a:lstStyle/>
                    <a:p>
                      <a:pPr algn="ctr" fontAlgn="t"/>
                      <a:r>
                        <a:rPr lang="en-US" sz="1000" b="0" i="0" u="none" strike="noStrike" dirty="0">
                          <a:solidFill>
                            <a:srgbClr val="002060"/>
                          </a:solidFill>
                          <a:effectLst/>
                          <a:latin typeface="Calibri" panose="020F0502020204030204" pitchFamily="34" charset="0"/>
                        </a:rPr>
                        <a:t>1</a:t>
                      </a:r>
                    </a:p>
                  </a:txBody>
                  <a:tcPr marL="6141" marR="6141" marT="6141" marB="0"/>
                </a:tc>
                <a:tc>
                  <a:txBody>
                    <a:bodyPr/>
                    <a:lstStyle/>
                    <a:p>
                      <a:r>
                        <a:rPr lang="en-US" sz="1000" dirty="0"/>
                        <a:t>-Story points completed</a:t>
                      </a:r>
                    </a:p>
                    <a:p>
                      <a:r>
                        <a:rPr lang="en-US" sz="1000" dirty="0"/>
                        <a:t>-Sprint duration</a:t>
                      </a:r>
                    </a:p>
                  </a:txBody>
                  <a:tcPr/>
                </a:tc>
                <a:tc>
                  <a:txBody>
                    <a:bodyPr/>
                    <a:lstStyle/>
                    <a:p>
                      <a:r>
                        <a:rPr lang="en-US" sz="1000" dirty="0"/>
                        <a:t>Project Tracker</a:t>
                      </a:r>
                    </a:p>
                  </a:txBody>
                  <a:tcPr/>
                </a:tc>
                <a:tc>
                  <a:txBody>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73262"/>
                          </a:solidFill>
                          <a:effectLst/>
                          <a:uLnTx/>
                          <a:uFillTx/>
                          <a:latin typeface="+mn-lt"/>
                          <a:ea typeface="+mn-ea"/>
                          <a:cs typeface="+mn-cs"/>
                        </a:rPr>
                        <a:t>Consolidation: Project Tracker</a:t>
                      </a:r>
                      <a:endParaRPr kumimoji="0" lang="en-US" sz="1050" b="0" i="0" u="none" strike="noStrike" kern="0" cap="none" spc="0" normalizeH="0" baseline="0" noProof="0" dirty="0">
                        <a:ln>
                          <a:noFill/>
                        </a:ln>
                        <a:solidFill>
                          <a:srgbClr val="073262"/>
                        </a:solidFill>
                        <a:effectLst/>
                        <a:uLnTx/>
                        <a:uFillTx/>
                        <a:latin typeface="+mn-lt"/>
                        <a:ea typeface="+mn-ea"/>
                        <a:cs typeface="+mn-cs"/>
                      </a:endParaRPr>
                    </a:p>
                    <a:p>
                      <a:pPr marL="0" marR="0" lvl="0" indent="0" defTabSz="914400" eaLnBrk="1" fontAlgn="auto" latinLnBrk="0" hangingPunct="1">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73262"/>
                          </a:solidFill>
                          <a:effectLst/>
                          <a:uLnTx/>
                          <a:uFillTx/>
                          <a:latin typeface="+mn-lt"/>
                          <a:ea typeface="+mn-ea"/>
                          <a:cs typeface="+mn-cs"/>
                        </a:rPr>
                        <a:t>Analysis:7 QC Tools </a:t>
                      </a:r>
                      <a:endParaRPr kumimoji="0" lang="en-US" sz="1050" b="0" i="0" u="none" strike="noStrike" kern="0" cap="none" spc="0" normalizeH="0" baseline="0" noProof="0" dirty="0">
                        <a:ln>
                          <a:noFill/>
                        </a:ln>
                        <a:solidFill>
                          <a:srgbClr val="073262"/>
                        </a:solidFill>
                        <a:effectLst/>
                        <a:uLnTx/>
                        <a:uFillTx/>
                        <a:latin typeface="Times New Roman" panose="02020603050405020304" pitchFamily="18" charset="0"/>
                        <a:ea typeface="Times New Roman" panose="02020603050405020304" pitchFamily="18" charset="0"/>
                        <a:cs typeface="+mn-cs"/>
                      </a:endParaRPr>
                    </a:p>
                    <a:p>
                      <a:endParaRPr lang="en-US" sz="1000" dirty="0"/>
                    </a:p>
                  </a:txBody>
                  <a:tcPr/>
                </a:tc>
                <a:tc>
                  <a:txBody>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73262"/>
                          </a:solidFill>
                          <a:effectLst/>
                          <a:uLnTx/>
                          <a:uFillTx/>
                          <a:latin typeface="+mn-lt"/>
                          <a:ea typeface="+mn-ea"/>
                          <a:cs typeface="+mn-cs"/>
                        </a:rPr>
                        <a:t>GPM</a:t>
                      </a:r>
                      <a:endParaRPr kumimoji="0" lang="en-US" sz="1050" b="0" i="0" u="none" strike="noStrike" kern="0" cap="none" spc="0" normalizeH="0" baseline="0" noProof="0" dirty="0">
                        <a:ln>
                          <a:noFill/>
                        </a:ln>
                        <a:solidFill>
                          <a:srgbClr val="073262"/>
                        </a:solidFill>
                        <a:effectLst/>
                        <a:uLnTx/>
                        <a:uFillTx/>
                        <a:latin typeface="Times New Roman" panose="02020603050405020304" pitchFamily="18" charset="0"/>
                        <a:ea typeface="Times New Roman" panose="02020603050405020304" pitchFamily="18" charset="0"/>
                        <a:cs typeface="+mn-cs"/>
                      </a:endParaRPr>
                    </a:p>
                    <a:p>
                      <a:endParaRPr lang="en-US" sz="1000" dirty="0"/>
                    </a:p>
                  </a:txBody>
                  <a:tcPr/>
                </a:tc>
                <a:tc>
                  <a:txBody>
                    <a:bodyPr/>
                    <a:lstStyle/>
                    <a:p>
                      <a:r>
                        <a:rPr lang="en-US" sz="1000" dirty="0"/>
                        <a:t>Every Sprint</a:t>
                      </a:r>
                    </a:p>
                  </a:txBody>
                  <a:tcPr/>
                </a:tc>
                <a:extLst>
                  <a:ext uri="{0D108BD9-81ED-4DB2-BD59-A6C34878D82A}">
                    <a16:rowId xmlns:a16="http://schemas.microsoft.com/office/drawing/2014/main" val="1819721840"/>
                  </a:ext>
                </a:extLst>
              </a:tr>
              <a:tr h="186119">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pPr algn="ctr"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endParaRPr lang="en-US" sz="1000" dirty="0"/>
                    </a:p>
                  </a:txBody>
                  <a:tcPr/>
                </a:tc>
                <a:tc>
                  <a:txBody>
                    <a:bodyPr/>
                    <a:lstStyle/>
                    <a:p>
                      <a:endParaRPr lang="en-US" sz="1000" dirty="0"/>
                    </a:p>
                  </a:txBody>
                  <a:tcPr/>
                </a:tc>
                <a:tc>
                  <a:txBody>
                    <a:bodyPr/>
                    <a:lstStyle/>
                    <a:p>
                      <a:pPr marL="0" marR="0" lvl="0" indent="0" defTabSz="914400" eaLnBrk="1" fontAlgn="auto" latinLnBrk="0" hangingPunct="1">
                        <a:lnSpc>
                          <a:spcPct val="100000"/>
                        </a:lnSpc>
                        <a:spcBef>
                          <a:spcPts val="300"/>
                        </a:spcBef>
                        <a:spcAft>
                          <a:spcPts val="300"/>
                        </a:spcAft>
                        <a:buClrTx/>
                        <a:buSzTx/>
                        <a:buFontTx/>
                        <a:buNone/>
                        <a:tabLst/>
                        <a:defRPr/>
                      </a:pPr>
                      <a:endParaRPr kumimoji="0" lang="en-US" sz="1050" b="0" i="0" u="none" strike="noStrike" kern="0" cap="none" spc="0" normalizeH="0" baseline="0" noProof="0" dirty="0">
                        <a:ln>
                          <a:noFill/>
                        </a:ln>
                        <a:solidFill>
                          <a:srgbClr val="073262"/>
                        </a:solidFill>
                        <a:effectLst/>
                        <a:uLnTx/>
                        <a:uFillTx/>
                        <a:latin typeface="Times New Roman" panose="02020603050405020304" pitchFamily="18" charset="0"/>
                        <a:ea typeface="Times New Roman" panose="02020603050405020304" pitchFamily="18" charset="0"/>
                        <a:cs typeface="+mn-cs"/>
                      </a:endParaRPr>
                    </a:p>
                  </a:txBody>
                  <a:tcPr/>
                </a:tc>
                <a:tc>
                  <a:txBody>
                    <a:bodyPr/>
                    <a:lstStyle/>
                    <a:p>
                      <a:pPr marL="0" marR="0" lvl="0" indent="0" defTabSz="914400" eaLnBrk="1" fontAlgn="auto" latinLnBrk="0" hangingPunct="1">
                        <a:lnSpc>
                          <a:spcPct val="100000"/>
                        </a:lnSpc>
                        <a:spcBef>
                          <a:spcPts val="300"/>
                        </a:spcBef>
                        <a:spcAft>
                          <a:spcPts val="300"/>
                        </a:spcAft>
                        <a:buClrTx/>
                        <a:buSzTx/>
                        <a:buFontTx/>
                        <a:buNone/>
                        <a:tabLst/>
                        <a:defRPr/>
                      </a:pPr>
                      <a:endParaRPr kumimoji="0" lang="en-US" sz="1050" b="0" i="0" u="none" strike="noStrike" kern="0" cap="none" spc="0" normalizeH="0" baseline="0" noProof="0" dirty="0">
                        <a:ln>
                          <a:noFill/>
                        </a:ln>
                        <a:solidFill>
                          <a:srgbClr val="073262"/>
                        </a:solidFill>
                        <a:effectLst/>
                        <a:uLnTx/>
                        <a:uFillTx/>
                        <a:latin typeface="Times New Roman" panose="02020603050405020304" pitchFamily="18" charset="0"/>
                        <a:ea typeface="Times New Roman" panose="02020603050405020304" pitchFamily="18" charset="0"/>
                        <a:cs typeface="+mn-cs"/>
                      </a:endParaRPr>
                    </a:p>
                  </a:txBody>
                  <a:tcPr/>
                </a:tc>
                <a:tc>
                  <a:txBody>
                    <a:bodyPr/>
                    <a:lstStyle/>
                    <a:p>
                      <a:endParaRPr lang="en-US" sz="1000" dirty="0"/>
                    </a:p>
                  </a:txBody>
                  <a:tcPr/>
                </a:tc>
                <a:extLst>
                  <a:ext uri="{0D108BD9-81ED-4DB2-BD59-A6C34878D82A}">
                    <a16:rowId xmlns:a16="http://schemas.microsoft.com/office/drawing/2014/main" val="546387746"/>
                  </a:ext>
                </a:extLst>
              </a:tr>
              <a:tr h="301926">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pPr algn="l" fontAlgn="t"/>
                      <a:endParaRPr lang="en-US" sz="1000" b="0" i="0" u="none" strike="noStrike" dirty="0">
                        <a:solidFill>
                          <a:srgbClr val="002060"/>
                        </a:solidFill>
                        <a:effectLst/>
                        <a:latin typeface="Calibri" panose="020F0502020204030204" pitchFamily="34" charset="0"/>
                      </a:endParaRPr>
                    </a:p>
                  </a:txBody>
                  <a:tcPr marL="6141" marR="6141" marT="6141" marB="0"/>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722626998"/>
                  </a:ext>
                </a:extLst>
              </a:tr>
            </a:tbl>
          </a:graphicData>
        </a:graphic>
      </p:graphicFrame>
    </p:spTree>
    <p:extLst>
      <p:ext uri="{BB962C8B-B14F-4D97-AF65-F5344CB8AC3E}">
        <p14:creationId xmlns:p14="http://schemas.microsoft.com/office/powerpoint/2010/main" val="1100899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5830669"/>
            <a:ext cx="9794405" cy="646331"/>
          </a:xfrm>
          <a:prstGeom prst="rect">
            <a:avLst/>
          </a:prstGeom>
          <a:noFill/>
        </p:spPr>
        <p:txBody>
          <a:bodyPr wrap="square" rtlCol="0">
            <a:spAutoFit/>
          </a:bodyPr>
          <a:lstStyle/>
          <a:p>
            <a:r>
              <a:rPr lang="en-US" dirty="0">
                <a:hlinkClick r:id="rId2"/>
              </a:rPr>
              <a:t>https://genpactonline.sharepoint.com/sites/G_PROMPT/SitePages/SubmitMetrics.aspx</a:t>
            </a:r>
            <a:endParaRPr lang="en-US" dirty="0"/>
          </a:p>
          <a:p>
            <a:endParaRPr lang="en-US" dirty="0"/>
          </a:p>
        </p:txBody>
      </p:sp>
      <p:sp>
        <p:nvSpPr>
          <p:cNvPr id="5" name="Text Placeholder 1"/>
          <p:cNvSpPr>
            <a:spLocks noGrp="1"/>
          </p:cNvSpPr>
          <p:nvPr>
            <p:ph type="body" sz="quarter" idx="11"/>
          </p:nvPr>
        </p:nvSpPr>
        <p:spPr/>
        <p:txBody>
          <a:bodyPr/>
          <a:lstStyle/>
          <a:p>
            <a:r>
              <a:rPr lang="en-US" dirty="0"/>
              <a:t>Metric Matrix- GPROMPT</a:t>
            </a:r>
          </a:p>
        </p:txBody>
      </p:sp>
      <p:sp>
        <p:nvSpPr>
          <p:cNvPr id="6" name="Text Placeholder 2"/>
          <p:cNvSpPr>
            <a:spLocks noGrp="1"/>
          </p:cNvSpPr>
          <p:nvPr>
            <p:ph type="body" sz="quarter" idx="12"/>
          </p:nvPr>
        </p:nvSpPr>
        <p:spPr>
          <a:xfrm>
            <a:off x="609600" y="5280857"/>
            <a:ext cx="9673856" cy="533400"/>
          </a:xfrm>
        </p:spPr>
        <p:txBody>
          <a:bodyPr/>
          <a:lstStyle/>
          <a:p>
            <a:r>
              <a:rPr lang="en-US" dirty="0"/>
              <a:t>Please visit below link to understand the input-Output process measures</a:t>
            </a:r>
          </a:p>
        </p:txBody>
      </p:sp>
      <p:pic>
        <p:nvPicPr>
          <p:cNvPr id="7" name="Picture 4" descr="image001">
            <a:extLst>
              <a:ext uri="{FF2B5EF4-FFF2-40B4-BE49-F238E27FC236}">
                <a16:creationId xmlns:a16="http://schemas.microsoft.com/office/drawing/2014/main" id="{B0E17CF4-8EDA-44AA-8028-34D0D867F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45" y="943372"/>
            <a:ext cx="9817360" cy="416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CD04C719-5EAE-4B59-88A2-D7BC94E0EA71}"/>
              </a:ext>
            </a:extLst>
          </p:cNvPr>
          <p:cNvSpPr/>
          <p:nvPr/>
        </p:nvSpPr>
        <p:spPr>
          <a:xfrm>
            <a:off x="6324600" y="3423138"/>
            <a:ext cx="3200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9" name="TextBox 8">
            <a:extLst>
              <a:ext uri="{FF2B5EF4-FFF2-40B4-BE49-F238E27FC236}">
                <a16:creationId xmlns:a16="http://schemas.microsoft.com/office/drawing/2014/main" id="{4E2B6A7A-4BC0-448B-AA69-33F85D0E2BBA}"/>
              </a:ext>
            </a:extLst>
          </p:cNvPr>
          <p:cNvSpPr txBox="1"/>
          <p:nvPr/>
        </p:nvSpPr>
        <p:spPr>
          <a:xfrm>
            <a:off x="0" y="-22795"/>
            <a:ext cx="4978400" cy="261610"/>
          </a:xfrm>
          <a:prstGeom prst="rect">
            <a:avLst/>
          </a:prstGeom>
          <a:noFill/>
        </p:spPr>
        <p:txBody>
          <a:bodyPr wrap="square" rtlCol="0">
            <a:spAutoFit/>
          </a:bodyPr>
          <a:lstStyle/>
          <a:p>
            <a:r>
              <a:rPr lang="en-US" sz="1100" dirty="0"/>
              <a:t>Step 3: Finalize ( Input, Process and Output) Metrics</a:t>
            </a:r>
          </a:p>
        </p:txBody>
      </p:sp>
    </p:spTree>
    <p:extLst>
      <p:ext uri="{BB962C8B-B14F-4D97-AF65-F5344CB8AC3E}">
        <p14:creationId xmlns:p14="http://schemas.microsoft.com/office/powerpoint/2010/main" val="829024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9889082" cy="1447800"/>
          </a:xfrm>
        </p:spPr>
        <p:txBody>
          <a:bodyPr/>
          <a:lstStyle/>
          <a:p>
            <a:r>
              <a:rPr lang="en-US" sz="3200" dirty="0"/>
              <a:t>Step 4</a:t>
            </a:r>
            <a:br>
              <a:rPr lang="en-US" sz="3200" dirty="0"/>
            </a:br>
            <a:r>
              <a:rPr lang="en-US" sz="3200" dirty="0"/>
              <a:t>Setting up Measurement System</a:t>
            </a:r>
          </a:p>
        </p:txBody>
      </p:sp>
    </p:spTree>
    <p:extLst>
      <p:ext uri="{BB962C8B-B14F-4D97-AF65-F5344CB8AC3E}">
        <p14:creationId xmlns:p14="http://schemas.microsoft.com/office/powerpoint/2010/main" val="1714791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Data Collection Plan</a:t>
            </a:r>
          </a:p>
        </p:txBody>
      </p:sp>
      <p:graphicFrame>
        <p:nvGraphicFramePr>
          <p:cNvPr id="5" name="Table 4"/>
          <p:cNvGraphicFramePr>
            <a:graphicFrameLocks noGrp="1"/>
          </p:cNvGraphicFramePr>
          <p:nvPr/>
        </p:nvGraphicFramePr>
        <p:xfrm>
          <a:off x="460744" y="1104900"/>
          <a:ext cx="11201399" cy="43307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3141488589"/>
                    </a:ext>
                  </a:extLst>
                </a:gridCol>
                <a:gridCol w="1823234">
                  <a:extLst>
                    <a:ext uri="{9D8B030D-6E8A-4147-A177-3AD203B41FA5}">
                      <a16:colId xmlns:a16="http://schemas.microsoft.com/office/drawing/2014/main" val="1862606077"/>
                    </a:ext>
                  </a:extLst>
                </a:gridCol>
                <a:gridCol w="2646349">
                  <a:extLst>
                    <a:ext uri="{9D8B030D-6E8A-4147-A177-3AD203B41FA5}">
                      <a16:colId xmlns:a16="http://schemas.microsoft.com/office/drawing/2014/main" val="710934591"/>
                    </a:ext>
                  </a:extLst>
                </a:gridCol>
                <a:gridCol w="1702617">
                  <a:extLst>
                    <a:ext uri="{9D8B030D-6E8A-4147-A177-3AD203B41FA5}">
                      <a16:colId xmlns:a16="http://schemas.microsoft.com/office/drawing/2014/main" val="375964601"/>
                    </a:ext>
                  </a:extLst>
                </a:gridCol>
                <a:gridCol w="1447800">
                  <a:extLst>
                    <a:ext uri="{9D8B030D-6E8A-4147-A177-3AD203B41FA5}">
                      <a16:colId xmlns:a16="http://schemas.microsoft.com/office/drawing/2014/main" val="3741195978"/>
                    </a:ext>
                  </a:extLst>
                </a:gridCol>
                <a:gridCol w="1600199">
                  <a:extLst>
                    <a:ext uri="{9D8B030D-6E8A-4147-A177-3AD203B41FA5}">
                      <a16:colId xmlns:a16="http://schemas.microsoft.com/office/drawing/2014/main" val="222354757"/>
                    </a:ext>
                  </a:extLst>
                </a:gridCol>
              </a:tblGrid>
              <a:tr h="838200">
                <a:tc>
                  <a:txBody>
                    <a:bodyPr/>
                    <a:lstStyle/>
                    <a:p>
                      <a:pPr algn="l" fontAlgn="b"/>
                      <a:r>
                        <a:rPr lang="en-US" sz="1400" u="none" strike="noStrike" dirty="0">
                          <a:effectLst/>
                        </a:rPr>
                        <a:t>    Measure / Metric</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Data Type</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Operational Definition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Stratification / Sampling Factor</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Method of Collection</a:t>
                      </a:r>
                      <a:endParaRPr lang="en-US" sz="1400" b="1" i="0" u="none" strike="noStrike" dirty="0">
                        <a:solidFill>
                          <a:srgbClr val="FFFFFF"/>
                        </a:solidFill>
                        <a:effectLst/>
                        <a:latin typeface="+mj-lt"/>
                      </a:endParaRPr>
                    </a:p>
                  </a:txBody>
                  <a:tcPr marL="0" marR="0" marT="0" marB="0" anchor="ctr"/>
                </a:tc>
                <a:tc>
                  <a:txBody>
                    <a:bodyPr/>
                    <a:lstStyle/>
                    <a:p>
                      <a:pPr algn="ctr" fontAlgn="b"/>
                      <a:r>
                        <a:rPr lang="en-US" sz="1400" u="none" strike="noStrike" dirty="0">
                          <a:effectLst/>
                        </a:rPr>
                        <a:t>Owner</a:t>
                      </a:r>
                      <a:endParaRPr lang="en-US" sz="1400" b="1" i="0" u="none" strike="noStrike" dirty="0">
                        <a:solidFill>
                          <a:srgbClr val="FFFFFF"/>
                        </a:solidFill>
                        <a:effectLst/>
                        <a:latin typeface="+mj-lt"/>
                      </a:endParaRPr>
                    </a:p>
                  </a:txBody>
                  <a:tcPr marL="0" marR="0" marT="0" marB="0" anchor="ctr"/>
                </a:tc>
                <a:extLst>
                  <a:ext uri="{0D108BD9-81ED-4DB2-BD59-A6C34878D82A}">
                    <a16:rowId xmlns:a16="http://schemas.microsoft.com/office/drawing/2014/main" val="1788958051"/>
                  </a:ext>
                </a:extLst>
              </a:tr>
              <a:tr h="317500">
                <a:tc>
                  <a:txBody>
                    <a:bodyPr/>
                    <a:lstStyle/>
                    <a:p>
                      <a:pPr algn="l" fontAlgn="b"/>
                      <a:r>
                        <a:rPr lang="en-US" sz="1100" u="none" strike="noStrike" dirty="0">
                          <a:effectLst/>
                        </a:rPr>
                        <a:t> Incident Volumes</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Discrete</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No of incidents created in a given period</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Entire population</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Form Ticketing tool</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PM</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03303199"/>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83688196"/>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26497841"/>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1411820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19968669"/>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57767178"/>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1306091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59747960"/>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16614784"/>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12051115"/>
                  </a:ext>
                </a:extLst>
              </a:tr>
              <a:tr h="317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96096778"/>
                  </a:ext>
                </a:extLst>
              </a:tr>
            </a:tbl>
          </a:graphicData>
        </a:graphic>
      </p:graphicFrame>
      <p:sp>
        <p:nvSpPr>
          <p:cNvPr id="6" name="TextBox 5"/>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4 : </a:t>
            </a:r>
            <a:r>
              <a:rPr lang="en-US" sz="1100" dirty="0"/>
              <a:t>Setting up Measurement System</a:t>
            </a:r>
            <a:endParaRPr lang="en-US" sz="1100" dirty="0">
              <a:solidFill>
                <a:srgbClr val="073262"/>
              </a:solidFill>
              <a:latin typeface="Georgia"/>
            </a:endParaRPr>
          </a:p>
        </p:txBody>
      </p:sp>
    </p:spTree>
    <p:extLst>
      <p:ext uri="{BB962C8B-B14F-4D97-AF65-F5344CB8AC3E}">
        <p14:creationId xmlns:p14="http://schemas.microsoft.com/office/powerpoint/2010/main" val="207405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p:txBody>
          <a:bodyPr/>
          <a:lstStyle/>
          <a:p>
            <a:r>
              <a:rPr lang="en-US" dirty="0"/>
              <a:t>PHI Dashboard</a:t>
            </a:r>
          </a:p>
        </p:txBody>
      </p:sp>
      <p:sp>
        <p:nvSpPr>
          <p:cNvPr id="3" name="Text Placeholder 2"/>
          <p:cNvSpPr>
            <a:spLocks noGrp="1"/>
          </p:cNvSpPr>
          <p:nvPr>
            <p:ph type="body" sz="quarter" idx="12"/>
          </p:nvPr>
        </p:nvSpPr>
        <p:spPr>
          <a:xfrm>
            <a:off x="460744" y="5289452"/>
            <a:ext cx="10893056" cy="533400"/>
          </a:xfrm>
        </p:spPr>
        <p:txBody>
          <a:bodyPr/>
          <a:lstStyle/>
          <a:p>
            <a:r>
              <a:rPr lang="en-US" sz="1800" dirty="0"/>
              <a:t>Please visit below link to view the PHI dashboard, Use the MHI- Deep Dive sheet and select vertical, account and project </a:t>
            </a:r>
          </a:p>
        </p:txBody>
      </p:sp>
      <p:sp>
        <p:nvSpPr>
          <p:cNvPr id="5" name="TextBox 4"/>
          <p:cNvSpPr txBox="1"/>
          <p:nvPr/>
        </p:nvSpPr>
        <p:spPr>
          <a:xfrm>
            <a:off x="304800" y="5791200"/>
            <a:ext cx="10439400" cy="923330"/>
          </a:xfrm>
          <a:prstGeom prst="rect">
            <a:avLst/>
          </a:prstGeom>
          <a:noFill/>
        </p:spPr>
        <p:txBody>
          <a:bodyPr wrap="square" rtlCol="0">
            <a:spAutoFit/>
          </a:bodyPr>
          <a:lstStyle/>
          <a:p>
            <a:r>
              <a:rPr lang="en-US" dirty="0">
                <a:hlinkClick r:id="rId3"/>
              </a:rPr>
              <a:t>https://app.powerbi.com/groups/c675e9c8-23b6-4187-b0ca-8c01082e2969/reports/ac3ba929-bee7-4f6e-add2-3c65823be174/ReportSection92d88dc03d737287c300</a:t>
            </a:r>
            <a:endParaRPr lang="en-US" dirty="0"/>
          </a:p>
          <a:p>
            <a:endParaRPr lang="en-US" dirty="0"/>
          </a:p>
        </p:txBody>
      </p:sp>
      <p:pic>
        <p:nvPicPr>
          <p:cNvPr id="2" name="Picture 1">
            <a:extLst>
              <a:ext uri="{FF2B5EF4-FFF2-40B4-BE49-F238E27FC236}">
                <a16:creationId xmlns:a16="http://schemas.microsoft.com/office/drawing/2014/main" id="{8D603925-0A4C-47EE-86F7-A65E94E71B87}"/>
              </a:ext>
            </a:extLst>
          </p:cNvPr>
          <p:cNvPicPr>
            <a:picLocks noChangeAspect="1"/>
          </p:cNvPicPr>
          <p:nvPr/>
        </p:nvPicPr>
        <p:blipFill rotWithShape="1">
          <a:blip r:embed="rId4"/>
          <a:srcRect l="14625" t="15077" r="2251" b="9111"/>
          <a:stretch/>
        </p:blipFill>
        <p:spPr>
          <a:xfrm>
            <a:off x="460744" y="913915"/>
            <a:ext cx="8533309" cy="4375538"/>
          </a:xfrm>
          <a:prstGeom prst="rect">
            <a:avLst/>
          </a:prstGeom>
        </p:spPr>
      </p:pic>
      <p:sp>
        <p:nvSpPr>
          <p:cNvPr id="6" name="TextBox 5">
            <a:extLst>
              <a:ext uri="{FF2B5EF4-FFF2-40B4-BE49-F238E27FC236}">
                <a16:creationId xmlns:a16="http://schemas.microsoft.com/office/drawing/2014/main" id="{4AABF3C9-01B5-4217-B970-1D38EE33E819}"/>
              </a:ext>
            </a:extLst>
          </p:cNvPr>
          <p:cNvSpPr txBox="1"/>
          <p:nvPr/>
        </p:nvSpPr>
        <p:spPr>
          <a:xfrm>
            <a:off x="0" y="-22795"/>
            <a:ext cx="4978400" cy="261610"/>
          </a:xfrm>
          <a:prstGeom prst="rect">
            <a:avLst/>
          </a:prstGeom>
          <a:noFill/>
        </p:spPr>
        <p:txBody>
          <a:bodyPr wrap="square" rtlCol="0">
            <a:spAutoFit/>
          </a:bodyPr>
          <a:lstStyle/>
          <a:p>
            <a:r>
              <a:rPr lang="en-US" sz="1100">
                <a:solidFill>
                  <a:srgbClr val="073262"/>
                </a:solidFill>
                <a:latin typeface="Georgia"/>
              </a:rPr>
              <a:t>Step 4: Set Up Measurement System</a:t>
            </a:r>
          </a:p>
        </p:txBody>
      </p:sp>
    </p:spTree>
    <p:extLst>
      <p:ext uri="{BB962C8B-B14F-4D97-AF65-F5344CB8AC3E}">
        <p14:creationId xmlns:p14="http://schemas.microsoft.com/office/powerpoint/2010/main" val="145982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60744" y="471715"/>
            <a:ext cx="9673856" cy="533400"/>
          </a:xfrm>
        </p:spPr>
        <p:txBody>
          <a:bodyPr/>
          <a:lstStyle/>
          <a:p>
            <a:r>
              <a:rPr lang="en-US" dirty="0"/>
              <a:t>Quality Framework- Quality Management Plan</a:t>
            </a:r>
          </a:p>
        </p:txBody>
      </p:sp>
      <p:graphicFrame>
        <p:nvGraphicFramePr>
          <p:cNvPr id="5" name="Table 4"/>
          <p:cNvGraphicFramePr>
            <a:graphicFrameLocks noGrp="1"/>
          </p:cNvGraphicFramePr>
          <p:nvPr/>
        </p:nvGraphicFramePr>
        <p:xfrm>
          <a:off x="762000" y="1752600"/>
          <a:ext cx="10972801" cy="1483360"/>
        </p:xfrm>
        <a:graphic>
          <a:graphicData uri="http://schemas.openxmlformats.org/drawingml/2006/table">
            <a:tbl>
              <a:tblPr firstRow="1" bandRow="1">
                <a:tableStyleId>{5C22544A-7EE6-4342-B048-85BDC9FD1C3A}</a:tableStyleId>
              </a:tblPr>
              <a:tblGrid>
                <a:gridCol w="1678193">
                  <a:extLst>
                    <a:ext uri="{9D8B030D-6E8A-4147-A177-3AD203B41FA5}">
                      <a16:colId xmlns:a16="http://schemas.microsoft.com/office/drawing/2014/main" val="2974464735"/>
                    </a:ext>
                  </a:extLst>
                </a:gridCol>
                <a:gridCol w="1678193">
                  <a:extLst>
                    <a:ext uri="{9D8B030D-6E8A-4147-A177-3AD203B41FA5}">
                      <a16:colId xmlns:a16="http://schemas.microsoft.com/office/drawing/2014/main" val="1076193035"/>
                    </a:ext>
                  </a:extLst>
                </a:gridCol>
                <a:gridCol w="2969111">
                  <a:extLst>
                    <a:ext uri="{9D8B030D-6E8A-4147-A177-3AD203B41FA5}">
                      <a16:colId xmlns:a16="http://schemas.microsoft.com/office/drawing/2014/main" val="3895938073"/>
                    </a:ext>
                  </a:extLst>
                </a:gridCol>
                <a:gridCol w="2323652">
                  <a:extLst>
                    <a:ext uri="{9D8B030D-6E8A-4147-A177-3AD203B41FA5}">
                      <a16:colId xmlns:a16="http://schemas.microsoft.com/office/drawing/2014/main" val="2141340057"/>
                    </a:ext>
                  </a:extLst>
                </a:gridCol>
                <a:gridCol w="2323652">
                  <a:extLst>
                    <a:ext uri="{9D8B030D-6E8A-4147-A177-3AD203B41FA5}">
                      <a16:colId xmlns:a16="http://schemas.microsoft.com/office/drawing/2014/main" val="3826868383"/>
                    </a:ext>
                  </a:extLst>
                </a:gridCol>
              </a:tblGrid>
              <a:tr h="370840">
                <a:tc>
                  <a:txBody>
                    <a:bodyPr/>
                    <a:lstStyle/>
                    <a:p>
                      <a:pPr marL="0" marR="0" algn="ctr">
                        <a:lnSpc>
                          <a:spcPts val="1400"/>
                        </a:lnSpc>
                        <a:spcBef>
                          <a:spcPts val="300"/>
                        </a:spcBef>
                        <a:spcAft>
                          <a:spcPts val="300"/>
                        </a:spcAft>
                      </a:pPr>
                      <a:r>
                        <a:rPr lang="en-US" sz="1000" dirty="0">
                          <a:effectLst/>
                        </a:rPr>
                        <a:t>Deliverable</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400"/>
                        </a:lnSpc>
                        <a:spcBef>
                          <a:spcPts val="300"/>
                        </a:spcBef>
                        <a:spcAft>
                          <a:spcPts val="300"/>
                        </a:spcAft>
                      </a:pPr>
                      <a:r>
                        <a:rPr lang="en-US" sz="1000" dirty="0">
                          <a:effectLst/>
                        </a:rPr>
                        <a:t>Complexity (High/ Medium/ Low)</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400"/>
                        </a:lnSpc>
                        <a:spcBef>
                          <a:spcPts val="300"/>
                        </a:spcBef>
                        <a:spcAft>
                          <a:spcPts val="300"/>
                        </a:spcAft>
                      </a:pPr>
                      <a:r>
                        <a:rPr lang="en-US" sz="1000" dirty="0">
                          <a:effectLst/>
                        </a:rPr>
                        <a:t>Review Technique</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400"/>
                        </a:lnSpc>
                        <a:spcBef>
                          <a:spcPts val="300"/>
                        </a:spcBef>
                        <a:spcAft>
                          <a:spcPts val="300"/>
                        </a:spcAft>
                      </a:pPr>
                      <a:r>
                        <a:rPr lang="en-US" sz="1000" dirty="0">
                          <a:effectLst/>
                        </a:rPr>
                        <a:t>Criteria</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400"/>
                        </a:lnSpc>
                        <a:spcBef>
                          <a:spcPts val="300"/>
                        </a:spcBef>
                        <a:spcAft>
                          <a:spcPts val="300"/>
                        </a:spcAft>
                      </a:pPr>
                      <a:r>
                        <a:rPr lang="en-US" sz="1000" dirty="0">
                          <a:effectLst/>
                        </a:rPr>
                        <a:t>Sign off By</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78375339"/>
                  </a:ext>
                </a:extLst>
              </a:tr>
              <a:tr h="370840">
                <a:tc>
                  <a:txBody>
                    <a:bodyPr/>
                    <a:lstStyle/>
                    <a:p>
                      <a:pPr marL="0" marR="0">
                        <a:lnSpc>
                          <a:spcPts val="1400"/>
                        </a:lnSpc>
                        <a:spcBef>
                          <a:spcPts val="300"/>
                        </a:spcBef>
                        <a:spcAft>
                          <a:spcPts val="300"/>
                        </a:spcAft>
                      </a:pPr>
                      <a:r>
                        <a:rPr lang="en-US" sz="1000" dirty="0">
                          <a:effectLst/>
                        </a:rPr>
                        <a:t>Project Management Plan</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000" dirty="0">
                          <a:effectLst/>
                        </a:rPr>
                        <a:t>Medium</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000" dirty="0">
                          <a:effectLst/>
                        </a:rPr>
                        <a:t>One-on-One Peer Review</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1000" dirty="0">
                          <a:effectLst/>
                        </a:rPr>
                        <a:t>No critical comment</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000" dirty="0">
                          <a:effectLst/>
                        </a:rPr>
                        <a:t>EM / DU Head</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72245243"/>
                  </a:ext>
                </a:extLst>
              </a:tr>
              <a:tr h="370840">
                <a:tc>
                  <a:txBody>
                    <a:bodyPr/>
                    <a:lstStyle/>
                    <a:p>
                      <a:pPr marL="0" marR="0">
                        <a:lnSpc>
                          <a:spcPts val="1400"/>
                        </a:lnSpc>
                        <a:spcBef>
                          <a:spcPts val="300"/>
                        </a:spcBef>
                        <a:spcAft>
                          <a:spcPts val="300"/>
                        </a:spcAft>
                      </a:pPr>
                      <a:r>
                        <a:rPr lang="en-US" sz="1000" dirty="0">
                          <a:effectLst/>
                        </a:rPr>
                        <a:t>Project Defined Process</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000" dirty="0">
                          <a:effectLst/>
                        </a:rPr>
                        <a:t>Medium</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1000" dirty="0">
                          <a:effectLst/>
                        </a:rPr>
                        <a:t>Walkthrough </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300"/>
                        </a:spcBef>
                        <a:spcAft>
                          <a:spcPts val="300"/>
                        </a:spcAft>
                      </a:pPr>
                      <a:r>
                        <a:rPr lang="en-US" sz="1000" dirty="0">
                          <a:effectLst/>
                        </a:rPr>
                        <a:t>No critical comment</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x-none" sz="1000">
                          <a:effectLst/>
                        </a:rPr>
                        <a:t>EM / DU Head</a:t>
                      </a:r>
                      <a:r>
                        <a:rPr lang="en-US" sz="1000" dirty="0">
                          <a:effectLst/>
                        </a:rPr>
                        <a:t>, IEPG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8778476"/>
                  </a:ext>
                </a:extLst>
              </a:tr>
              <a:tr h="370840">
                <a:tc>
                  <a:txBody>
                    <a:bodyPr/>
                    <a:lstStyle/>
                    <a:p>
                      <a:pPr marL="0" marR="0">
                        <a:lnSpc>
                          <a:spcPts val="1400"/>
                        </a:lnSpc>
                        <a:spcBef>
                          <a:spcPts val="300"/>
                        </a:spcBef>
                        <a:spcAft>
                          <a:spcPts val="300"/>
                        </a:spcAft>
                      </a:pPr>
                      <a:r>
                        <a:rPr lang="en-US" sz="1000" dirty="0">
                          <a:effectLst/>
                        </a:rPr>
                        <a:t>Project Estimates and Schedule</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000" dirty="0">
                          <a:effectLst/>
                        </a:rPr>
                        <a:t>Medium</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x-none" sz="1000">
                          <a:effectLst/>
                        </a:rPr>
                        <a:t>One-on-One Peer Review </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000" dirty="0">
                          <a:effectLst/>
                        </a:rPr>
                        <a:t>No comments at ‘Critical’ level</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400"/>
                        </a:lnSpc>
                        <a:spcBef>
                          <a:spcPts val="300"/>
                        </a:spcBef>
                        <a:spcAft>
                          <a:spcPts val="300"/>
                        </a:spcAft>
                      </a:pPr>
                      <a:r>
                        <a:rPr lang="en-US" sz="1000" dirty="0">
                          <a:effectLst/>
                        </a:rPr>
                        <a:t>EM</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49396194"/>
                  </a:ext>
                </a:extLst>
              </a:tr>
            </a:tbl>
          </a:graphicData>
        </a:graphic>
      </p:graphicFrame>
      <p:sp>
        <p:nvSpPr>
          <p:cNvPr id="6" name="TextBox 5"/>
          <p:cNvSpPr txBox="1"/>
          <p:nvPr/>
        </p:nvSpPr>
        <p:spPr>
          <a:xfrm>
            <a:off x="762000" y="1371600"/>
            <a:ext cx="3505200" cy="381000"/>
          </a:xfrm>
          <a:prstGeom prst="rect">
            <a:avLst/>
          </a:prstGeom>
          <a:noFill/>
        </p:spPr>
        <p:txBody>
          <a:bodyPr wrap="square" rtlCol="0">
            <a:spAutoFit/>
          </a:bodyPr>
          <a:lstStyle/>
          <a:p>
            <a:r>
              <a:rPr lang="en-US" b="1" dirty="0"/>
              <a:t>Work product review plan</a:t>
            </a:r>
          </a:p>
        </p:txBody>
      </p:sp>
      <p:sp>
        <p:nvSpPr>
          <p:cNvPr id="9" name="TextBox 8"/>
          <p:cNvSpPr txBox="1"/>
          <p:nvPr/>
        </p:nvSpPr>
        <p:spPr>
          <a:xfrm>
            <a:off x="626012" y="3609926"/>
            <a:ext cx="3505200" cy="381000"/>
          </a:xfrm>
          <a:prstGeom prst="rect">
            <a:avLst/>
          </a:prstGeom>
          <a:noFill/>
        </p:spPr>
        <p:txBody>
          <a:bodyPr wrap="square" rtlCol="0">
            <a:spAutoFit/>
          </a:bodyPr>
          <a:lstStyle/>
          <a:p>
            <a:r>
              <a:rPr lang="en-US" b="1" dirty="0"/>
              <a:t>CAR/Defect prevention plan</a:t>
            </a:r>
          </a:p>
        </p:txBody>
      </p:sp>
      <p:graphicFrame>
        <p:nvGraphicFramePr>
          <p:cNvPr id="10" name="Table 9"/>
          <p:cNvGraphicFramePr>
            <a:graphicFrameLocks noGrp="1"/>
          </p:cNvGraphicFramePr>
          <p:nvPr/>
        </p:nvGraphicFramePr>
        <p:xfrm>
          <a:off x="626012" y="4043623"/>
          <a:ext cx="10972800" cy="14732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974464735"/>
                    </a:ext>
                  </a:extLst>
                </a:gridCol>
                <a:gridCol w="2053389">
                  <a:extLst>
                    <a:ext uri="{9D8B030D-6E8A-4147-A177-3AD203B41FA5}">
                      <a16:colId xmlns:a16="http://schemas.microsoft.com/office/drawing/2014/main" val="3895938073"/>
                    </a:ext>
                  </a:extLst>
                </a:gridCol>
                <a:gridCol w="2514600">
                  <a:extLst>
                    <a:ext uri="{9D8B030D-6E8A-4147-A177-3AD203B41FA5}">
                      <a16:colId xmlns:a16="http://schemas.microsoft.com/office/drawing/2014/main" val="2951266163"/>
                    </a:ext>
                  </a:extLst>
                </a:gridCol>
                <a:gridCol w="3661611">
                  <a:extLst>
                    <a:ext uri="{9D8B030D-6E8A-4147-A177-3AD203B41FA5}">
                      <a16:colId xmlns:a16="http://schemas.microsoft.com/office/drawing/2014/main" val="2141340057"/>
                    </a:ext>
                  </a:extLst>
                </a:gridCol>
              </a:tblGrid>
              <a:tr h="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dirty="0">
                          <a:solidFill>
                            <a:schemeClr val="bg1"/>
                          </a:solidFill>
                          <a:effectLst/>
                          <a:latin typeface="+mn-lt"/>
                          <a:ea typeface="+mn-ea"/>
                          <a:cs typeface="+mn-cs"/>
                        </a:rPr>
                        <a:t>CAR triggers</a:t>
                      </a:r>
                    </a:p>
                  </a:txBody>
                  <a:tcPr/>
                </a:tc>
                <a:tc>
                  <a:txBody>
                    <a:bodyPr/>
                    <a:lstStyle/>
                    <a:p>
                      <a:r>
                        <a:rPr lang="en-US" sz="1400" dirty="0"/>
                        <a:t>CAR frequency</a:t>
                      </a:r>
                    </a:p>
                  </a:txBody>
                  <a:tcPr/>
                </a:tc>
                <a:tc>
                  <a:txBody>
                    <a:bodyPr/>
                    <a:lstStyle/>
                    <a:p>
                      <a:r>
                        <a:rPr lang="en-US" sz="1400" b="1" dirty="0">
                          <a:solidFill>
                            <a:schemeClr val="lt1"/>
                          </a:solidFill>
                          <a:latin typeface="+mn-lt"/>
                          <a:ea typeface="+mn-ea"/>
                          <a:cs typeface="+mn-cs"/>
                        </a:rPr>
                        <a:t>CAR tools to be used</a:t>
                      </a:r>
                    </a:p>
                  </a:txBody>
                  <a:tcPr/>
                </a:tc>
                <a:tc>
                  <a:txBody>
                    <a:bodyPr/>
                    <a:lstStyle/>
                    <a:p>
                      <a:r>
                        <a:rPr lang="en-US" sz="1400" dirty="0"/>
                        <a:t>CAR actions</a:t>
                      </a:r>
                      <a:r>
                        <a:rPr lang="en-US" sz="1400" baseline="0" dirty="0"/>
                        <a:t> leading to best practices/lessons learnt on organization databases</a:t>
                      </a:r>
                      <a:endParaRPr lang="en-US" sz="1400" dirty="0"/>
                    </a:p>
                  </a:txBody>
                  <a:tcPr/>
                </a:tc>
                <a:extLst>
                  <a:ext uri="{0D108BD9-81ED-4DB2-BD59-A6C34878D82A}">
                    <a16:rowId xmlns:a16="http://schemas.microsoft.com/office/drawing/2014/main" val="347837533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3877847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49396194"/>
                  </a:ext>
                </a:extLst>
              </a:tr>
            </a:tbl>
          </a:graphicData>
        </a:graphic>
      </p:graphicFrame>
      <p:sp>
        <p:nvSpPr>
          <p:cNvPr id="11" name="TextBox 10"/>
          <p:cNvSpPr txBox="1"/>
          <p:nvPr/>
        </p:nvSpPr>
        <p:spPr>
          <a:xfrm>
            <a:off x="626012" y="6139820"/>
            <a:ext cx="10972800" cy="369332"/>
          </a:xfrm>
          <a:prstGeom prst="rect">
            <a:avLst/>
          </a:prstGeom>
          <a:noFill/>
        </p:spPr>
        <p:txBody>
          <a:bodyPr wrap="square" rtlCol="0">
            <a:spAutoFit/>
          </a:bodyPr>
          <a:lstStyle/>
          <a:p>
            <a:r>
              <a:rPr lang="en-US" i="1" dirty="0"/>
              <a:t>Please paste screen shot of Facilitation &amp; IQA for specific Project PID</a:t>
            </a:r>
          </a:p>
        </p:txBody>
      </p:sp>
      <p:sp>
        <p:nvSpPr>
          <p:cNvPr id="8" name="TextBox 7">
            <a:extLst>
              <a:ext uri="{FF2B5EF4-FFF2-40B4-BE49-F238E27FC236}">
                <a16:creationId xmlns:a16="http://schemas.microsoft.com/office/drawing/2014/main" id="{1A2A6D66-7549-469D-B24A-25993898B0F7}"/>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4: Set Up Measurement System</a:t>
            </a:r>
          </a:p>
        </p:txBody>
      </p:sp>
    </p:spTree>
    <p:extLst>
      <p:ext uri="{BB962C8B-B14F-4D97-AF65-F5344CB8AC3E}">
        <p14:creationId xmlns:p14="http://schemas.microsoft.com/office/powerpoint/2010/main" val="1131848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p:txBody>
          <a:bodyPr/>
          <a:lstStyle/>
          <a:p>
            <a:r>
              <a:rPr lang="en-US" dirty="0"/>
              <a:t>Baselining- PPBR (PHI dashboard)</a:t>
            </a:r>
          </a:p>
        </p:txBody>
      </p:sp>
      <p:sp>
        <p:nvSpPr>
          <p:cNvPr id="7" name="TextBox 6">
            <a:extLst>
              <a:ext uri="{FF2B5EF4-FFF2-40B4-BE49-F238E27FC236}">
                <a16:creationId xmlns:a16="http://schemas.microsoft.com/office/drawing/2014/main" id="{777E9A5D-063F-43B2-9BA5-1F2D96CEB0F0}"/>
              </a:ext>
            </a:extLst>
          </p:cNvPr>
          <p:cNvSpPr txBox="1"/>
          <p:nvPr/>
        </p:nvSpPr>
        <p:spPr>
          <a:xfrm>
            <a:off x="0" y="-22795"/>
            <a:ext cx="4978400" cy="261610"/>
          </a:xfrm>
          <a:prstGeom prst="rect">
            <a:avLst/>
          </a:prstGeom>
          <a:noFill/>
        </p:spPr>
        <p:txBody>
          <a:bodyPr wrap="square" rtlCol="0">
            <a:spAutoFit/>
          </a:bodyPr>
          <a:lstStyle/>
          <a:p>
            <a:r>
              <a:rPr lang="en-US" sz="1100">
                <a:solidFill>
                  <a:srgbClr val="073262"/>
                </a:solidFill>
                <a:latin typeface="Georgia"/>
              </a:rPr>
              <a:t>Step 4: Set Up Measurement System</a:t>
            </a:r>
          </a:p>
        </p:txBody>
      </p:sp>
      <p:sp>
        <p:nvSpPr>
          <p:cNvPr id="11" name="Text Placeholder 2">
            <a:extLst>
              <a:ext uri="{FF2B5EF4-FFF2-40B4-BE49-F238E27FC236}">
                <a16:creationId xmlns:a16="http://schemas.microsoft.com/office/drawing/2014/main" id="{85735663-E557-4203-80C3-6845945DC173}"/>
              </a:ext>
            </a:extLst>
          </p:cNvPr>
          <p:cNvSpPr>
            <a:spLocks noGrp="1"/>
          </p:cNvSpPr>
          <p:nvPr>
            <p:ph type="body" sz="quarter" idx="12"/>
          </p:nvPr>
        </p:nvSpPr>
        <p:spPr>
          <a:xfrm>
            <a:off x="304800" y="5397529"/>
            <a:ext cx="9673856" cy="533400"/>
          </a:xfrm>
        </p:spPr>
        <p:txBody>
          <a:bodyPr/>
          <a:lstStyle/>
          <a:p>
            <a:r>
              <a:rPr lang="en-US" sz="1800" dirty="0"/>
              <a:t>Please visit below link to set your targets basis selected lifecycle and metrics</a:t>
            </a:r>
          </a:p>
        </p:txBody>
      </p:sp>
      <p:sp>
        <p:nvSpPr>
          <p:cNvPr id="12" name="TextBox 11">
            <a:extLst>
              <a:ext uri="{FF2B5EF4-FFF2-40B4-BE49-F238E27FC236}">
                <a16:creationId xmlns:a16="http://schemas.microsoft.com/office/drawing/2014/main" id="{62FADE2D-0788-446E-92D6-5F72AFC4F43F}"/>
              </a:ext>
            </a:extLst>
          </p:cNvPr>
          <p:cNvSpPr txBox="1"/>
          <p:nvPr/>
        </p:nvSpPr>
        <p:spPr>
          <a:xfrm>
            <a:off x="304800" y="5924620"/>
            <a:ext cx="10439400" cy="584775"/>
          </a:xfrm>
          <a:prstGeom prst="rect">
            <a:avLst/>
          </a:prstGeom>
          <a:noFill/>
        </p:spPr>
        <p:txBody>
          <a:bodyPr wrap="square" rtlCol="0">
            <a:spAutoFit/>
          </a:bodyPr>
          <a:lstStyle/>
          <a:p>
            <a:r>
              <a:rPr lang="en-US" sz="1600" dirty="0">
                <a:hlinkClick r:id="rId2"/>
              </a:rPr>
              <a:t>https://app.powerbi.com/groups/c675e9c8-23b6-4187-b0ca-8c01082e2969/reports/ac3ba929-bee7-4f6e-add2-3c65823be174/ReportSectionb3451be53337bcc6cb8a</a:t>
            </a:r>
            <a:endParaRPr lang="en-US" sz="1600" dirty="0"/>
          </a:p>
        </p:txBody>
      </p:sp>
      <p:pic>
        <p:nvPicPr>
          <p:cNvPr id="8" name="Picture 7">
            <a:extLst>
              <a:ext uri="{FF2B5EF4-FFF2-40B4-BE49-F238E27FC236}">
                <a16:creationId xmlns:a16="http://schemas.microsoft.com/office/drawing/2014/main" id="{304F6874-EB7B-4EB6-B50E-82A6A9EEAECD}"/>
              </a:ext>
            </a:extLst>
          </p:cNvPr>
          <p:cNvPicPr>
            <a:picLocks noChangeAspect="1"/>
          </p:cNvPicPr>
          <p:nvPr/>
        </p:nvPicPr>
        <p:blipFill rotWithShape="1">
          <a:blip r:embed="rId3"/>
          <a:srcRect l="29375" t="24432" r="11875" b="42665"/>
          <a:stretch/>
        </p:blipFill>
        <p:spPr>
          <a:xfrm>
            <a:off x="609600" y="1173640"/>
            <a:ext cx="11034858" cy="3474560"/>
          </a:xfrm>
          <a:prstGeom prst="rect">
            <a:avLst/>
          </a:prstGeom>
        </p:spPr>
      </p:pic>
    </p:spTree>
    <p:extLst>
      <p:ext uri="{BB962C8B-B14F-4D97-AF65-F5344CB8AC3E}">
        <p14:creationId xmlns:p14="http://schemas.microsoft.com/office/powerpoint/2010/main" val="3014125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9889082" cy="1447800"/>
          </a:xfrm>
        </p:spPr>
        <p:txBody>
          <a:bodyPr/>
          <a:lstStyle/>
          <a:p>
            <a:pPr marL="0" indent="0">
              <a:buNone/>
            </a:pPr>
            <a:r>
              <a:rPr lang="en-US" sz="3200" dirty="0">
                <a:latin typeface="Georgia" panose="02040502050405020303" pitchFamily="18" charset="0"/>
              </a:rPr>
              <a:t>Step 5</a:t>
            </a:r>
            <a:br>
              <a:rPr lang="en-US" sz="3200" dirty="0">
                <a:latin typeface="Georgia" panose="02040502050405020303" pitchFamily="18" charset="0"/>
              </a:rPr>
            </a:br>
            <a:r>
              <a:rPr lang="en-US" sz="3200" dirty="0">
                <a:latin typeface="Georgia" panose="02040502050405020303" pitchFamily="18" charset="0"/>
              </a:rPr>
              <a:t>Setting Up Reporting Structure</a:t>
            </a:r>
          </a:p>
        </p:txBody>
      </p:sp>
    </p:spTree>
    <p:extLst>
      <p:ext uri="{BB962C8B-B14F-4D97-AF65-F5344CB8AC3E}">
        <p14:creationId xmlns:p14="http://schemas.microsoft.com/office/powerpoint/2010/main" val="396241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25457" y="35820"/>
            <a:ext cx="8532283" cy="277812"/>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Live ► Step 5 ► Setting Up Reporting Structure</a:t>
            </a:r>
          </a:p>
        </p:txBody>
      </p:sp>
      <p:sp>
        <p:nvSpPr>
          <p:cNvPr id="6" name="Text Placeholder 2"/>
          <p:cNvSpPr>
            <a:spLocks noGrp="1"/>
          </p:cNvSpPr>
          <p:nvPr>
            <p:ph type="body" sz="quarter" idx="11"/>
          </p:nvPr>
        </p:nvSpPr>
        <p:spPr>
          <a:xfrm>
            <a:off x="228600" y="228600"/>
            <a:ext cx="7235456" cy="533400"/>
          </a:xfrm>
        </p:spPr>
        <p:txBody>
          <a:bodyPr/>
          <a:lstStyle/>
          <a:p>
            <a:r>
              <a:rPr lang="en-US" dirty="0"/>
              <a:t>Client Governance</a:t>
            </a:r>
          </a:p>
        </p:txBody>
      </p:sp>
      <p:sp>
        <p:nvSpPr>
          <p:cNvPr id="7" name="Rectangle 6">
            <a:extLst>
              <a:ext uri="{FF2B5EF4-FFF2-40B4-BE49-F238E27FC236}">
                <a16:creationId xmlns:a16="http://schemas.microsoft.com/office/drawing/2014/main" id="{44545371-706B-4C40-BDAA-B05FB13AEBB4}"/>
              </a:ext>
            </a:extLst>
          </p:cNvPr>
          <p:cNvSpPr/>
          <p:nvPr/>
        </p:nvSpPr>
        <p:spPr>
          <a:xfrm>
            <a:off x="2209800" y="1000104"/>
            <a:ext cx="4323752" cy="1447800"/>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kern="0" dirty="0">
              <a:solidFill>
                <a:prstClr val="white"/>
              </a:solidFill>
              <a:latin typeface="Arial"/>
            </a:endParaRPr>
          </a:p>
        </p:txBody>
      </p:sp>
      <p:sp>
        <p:nvSpPr>
          <p:cNvPr id="8" name="Rectangle 7">
            <a:extLst>
              <a:ext uri="{FF2B5EF4-FFF2-40B4-BE49-F238E27FC236}">
                <a16:creationId xmlns:a16="http://schemas.microsoft.com/office/drawing/2014/main" id="{C25B45B7-A5C5-4775-868B-AEF2BA1967D2}"/>
              </a:ext>
            </a:extLst>
          </p:cNvPr>
          <p:cNvSpPr/>
          <p:nvPr/>
        </p:nvSpPr>
        <p:spPr>
          <a:xfrm>
            <a:off x="274727" y="2043062"/>
            <a:ext cx="1752600" cy="430887"/>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Steering</a:t>
            </a:r>
          </a:p>
          <a:p>
            <a:pPr algn="ctr" defTabSz="912813">
              <a:defRPr/>
            </a:pPr>
            <a:r>
              <a:rPr lang="en-GB" sz="1100" b="1" kern="0" dirty="0">
                <a:solidFill>
                  <a:srgbClr val="414141"/>
                </a:solidFill>
                <a:latin typeface="+mj-lt"/>
                <a:ea typeface="ＭＳ Ｐゴシック"/>
              </a:rPr>
              <a:t>Committee</a:t>
            </a:r>
          </a:p>
        </p:txBody>
      </p:sp>
      <p:sp>
        <p:nvSpPr>
          <p:cNvPr id="9" name="Text Box 47">
            <a:extLst>
              <a:ext uri="{FF2B5EF4-FFF2-40B4-BE49-F238E27FC236}">
                <a16:creationId xmlns:a16="http://schemas.microsoft.com/office/drawing/2014/main" id="{23D93659-CCDD-4AE4-953D-CA352273FE98}"/>
              </a:ext>
            </a:extLst>
          </p:cNvPr>
          <p:cNvSpPr txBox="1">
            <a:spLocks noChangeArrowheads="1"/>
          </p:cNvSpPr>
          <p:nvPr/>
        </p:nvSpPr>
        <p:spPr bwMode="auto">
          <a:xfrm>
            <a:off x="2630479" y="614180"/>
            <a:ext cx="814647" cy="338554"/>
          </a:xfrm>
          <a:prstGeom prst="rect">
            <a:avLst/>
          </a:prstGeom>
          <a:noFill/>
          <a:ln w="9525">
            <a:noFill/>
            <a:miter lim="800000"/>
            <a:headEnd/>
            <a:tailEnd/>
          </a:ln>
        </p:spPr>
        <p:txBody>
          <a:bodyPr wrap="none">
            <a:spAutoFit/>
          </a:bodyPr>
          <a:lstStyle/>
          <a:p>
            <a:pPr>
              <a:defRPr/>
            </a:pPr>
            <a:r>
              <a:rPr lang="en-GB" sz="1600" b="1" kern="0" dirty="0">
                <a:solidFill>
                  <a:srgbClr val="0070C0"/>
                </a:solidFill>
                <a:latin typeface="+mj-lt"/>
                <a:ea typeface="ＭＳ Ｐゴシック"/>
              </a:rPr>
              <a:t>Client</a:t>
            </a:r>
          </a:p>
        </p:txBody>
      </p:sp>
      <p:sp>
        <p:nvSpPr>
          <p:cNvPr id="10" name="Text Box 48">
            <a:extLst>
              <a:ext uri="{FF2B5EF4-FFF2-40B4-BE49-F238E27FC236}">
                <a16:creationId xmlns:a16="http://schemas.microsoft.com/office/drawing/2014/main" id="{8EFCD280-B090-49FB-8EE0-0A5E50EC720C}"/>
              </a:ext>
            </a:extLst>
          </p:cNvPr>
          <p:cNvSpPr txBox="1">
            <a:spLocks noChangeArrowheads="1"/>
          </p:cNvSpPr>
          <p:nvPr/>
        </p:nvSpPr>
        <p:spPr bwMode="auto">
          <a:xfrm>
            <a:off x="4839744" y="626919"/>
            <a:ext cx="1055097" cy="338554"/>
          </a:xfrm>
          <a:prstGeom prst="rect">
            <a:avLst/>
          </a:prstGeom>
          <a:noFill/>
          <a:ln w="9525">
            <a:noFill/>
            <a:miter lim="800000"/>
            <a:headEnd/>
            <a:tailEnd/>
          </a:ln>
        </p:spPr>
        <p:txBody>
          <a:bodyPr wrap="none">
            <a:spAutoFit/>
          </a:bodyPr>
          <a:lstStyle/>
          <a:p>
            <a:pPr>
              <a:defRPr/>
            </a:pPr>
            <a:r>
              <a:rPr lang="en-GB" sz="1600" b="1" kern="0" dirty="0">
                <a:solidFill>
                  <a:srgbClr val="0069AA"/>
                </a:solidFill>
                <a:latin typeface="+mj-lt"/>
                <a:ea typeface="ＭＳ Ｐゴシック"/>
              </a:rPr>
              <a:t>Genpact</a:t>
            </a:r>
          </a:p>
        </p:txBody>
      </p:sp>
      <p:sp>
        <p:nvSpPr>
          <p:cNvPr id="11" name="Rectangle 10">
            <a:extLst>
              <a:ext uri="{FF2B5EF4-FFF2-40B4-BE49-F238E27FC236}">
                <a16:creationId xmlns:a16="http://schemas.microsoft.com/office/drawing/2014/main" id="{F08FA12E-30AF-404E-AD25-FE997FAC4221}"/>
              </a:ext>
            </a:extLst>
          </p:cNvPr>
          <p:cNvSpPr/>
          <p:nvPr/>
        </p:nvSpPr>
        <p:spPr>
          <a:xfrm>
            <a:off x="6574496" y="1000104"/>
            <a:ext cx="5312704" cy="1447800"/>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Quarterly Program &amp; Executive Governance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Provide strategic direction to the partnership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Review performance and relationship overall</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Seek sponsorship for new opportunities /New Projects initiationl</a:t>
            </a:r>
          </a:p>
        </p:txBody>
      </p:sp>
      <p:sp>
        <p:nvSpPr>
          <p:cNvPr id="12" name="Rectangle 32">
            <a:extLst>
              <a:ext uri="{FF2B5EF4-FFF2-40B4-BE49-F238E27FC236}">
                <a16:creationId xmlns:a16="http://schemas.microsoft.com/office/drawing/2014/main" id="{02FA69DA-4A4E-47A6-9B64-F1B83C001F81}"/>
              </a:ext>
            </a:extLst>
          </p:cNvPr>
          <p:cNvSpPr>
            <a:spLocks noChangeArrowheads="1"/>
          </p:cNvSpPr>
          <p:nvPr/>
        </p:nvSpPr>
        <p:spPr bwMode="auto">
          <a:xfrm>
            <a:off x="2271346" y="1069366"/>
            <a:ext cx="2066366"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CXOs </a:t>
            </a:r>
          </a:p>
          <a:p>
            <a:pPr marL="171450" indent="-171450" defTabSz="912813">
              <a:buFont typeface="Arial" panose="020B0604020202020204" pitchFamily="34" charset="0"/>
              <a:buChar char="•"/>
              <a:defRPr/>
            </a:pPr>
            <a:r>
              <a:rPr lang="en-US" sz="1200" kern="0" dirty="0">
                <a:solidFill>
                  <a:srgbClr val="414141"/>
                </a:solidFill>
                <a:ea typeface="ＭＳ Ｐゴシック"/>
              </a:rPr>
              <a:t>Client Functional / </a:t>
            </a:r>
          </a:p>
          <a:p>
            <a:pPr marL="171450" indent="-171450" defTabSz="912813">
              <a:buFont typeface="Arial" panose="020B0604020202020204" pitchFamily="34" charset="0"/>
              <a:buChar char="•"/>
              <a:defRPr/>
            </a:pPr>
            <a:r>
              <a:rPr lang="en-US" sz="1200" kern="0" dirty="0">
                <a:solidFill>
                  <a:srgbClr val="414141"/>
                </a:solidFill>
                <a:ea typeface="ＭＳ Ｐゴシック"/>
              </a:rPr>
              <a:t>Business Leads </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Team**</a:t>
            </a:r>
          </a:p>
        </p:txBody>
      </p:sp>
      <p:sp>
        <p:nvSpPr>
          <p:cNvPr id="13" name="Rectangle 32">
            <a:extLst>
              <a:ext uri="{FF2B5EF4-FFF2-40B4-BE49-F238E27FC236}">
                <a16:creationId xmlns:a16="http://schemas.microsoft.com/office/drawing/2014/main" id="{B87815D9-3660-4496-ADA6-AD64AC08D859}"/>
              </a:ext>
            </a:extLst>
          </p:cNvPr>
          <p:cNvSpPr>
            <a:spLocks noChangeArrowheads="1"/>
          </p:cNvSpPr>
          <p:nvPr/>
        </p:nvSpPr>
        <p:spPr bwMode="auto">
          <a:xfrm>
            <a:off x="4412533" y="1069366"/>
            <a:ext cx="2066367"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COO </a:t>
            </a:r>
          </a:p>
          <a:p>
            <a:pPr marL="171450" indent="-171450" defTabSz="912813">
              <a:buFont typeface="Arial" panose="020B0604020202020204" pitchFamily="34" charset="0"/>
              <a:buChar char="•"/>
              <a:defRPr/>
            </a:pPr>
            <a:r>
              <a:rPr lang="en-US" sz="1200" kern="0" dirty="0">
                <a:solidFill>
                  <a:srgbClr val="414141"/>
                </a:solidFill>
                <a:ea typeface="ＭＳ Ｐゴシック"/>
              </a:rPr>
              <a:t>Sr. GOL</a:t>
            </a:r>
          </a:p>
          <a:p>
            <a:pPr marL="171450" indent="-171450" defTabSz="912813">
              <a:buFont typeface="Arial" panose="020B0604020202020204" pitchFamily="34" charset="0"/>
              <a:buChar char="•"/>
              <a:defRPr/>
            </a:pPr>
            <a:r>
              <a:rPr lang="en-US" sz="1200" kern="0" dirty="0">
                <a:solidFill>
                  <a:srgbClr val="414141"/>
                </a:solidFill>
                <a:ea typeface="ＭＳ Ｐゴシック"/>
              </a:rPr>
              <a:t>GOL</a:t>
            </a:r>
          </a:p>
          <a:p>
            <a:pPr marL="171450" indent="-171450" defTabSz="912813">
              <a:buFont typeface="Arial" panose="020B0604020202020204" pitchFamily="34" charset="0"/>
              <a:buChar char="•"/>
              <a:defRPr/>
            </a:pPr>
            <a:r>
              <a:rPr lang="en-US" sz="1200" kern="0" dirty="0">
                <a:solidFill>
                  <a:srgbClr val="414141"/>
                </a:solidFill>
                <a:ea typeface="ＭＳ Ｐゴシック"/>
              </a:rPr>
              <a:t>SDL </a:t>
            </a:r>
          </a:p>
          <a:p>
            <a:pPr marL="171450" indent="-171450" defTabSz="912813">
              <a:buFont typeface="Arial" panose="020B0604020202020204" pitchFamily="34" charset="0"/>
              <a:buChar char="•"/>
              <a:defRPr/>
            </a:pPr>
            <a:r>
              <a:rPr lang="en-US" sz="1200" kern="0" dirty="0">
                <a:solidFill>
                  <a:srgbClr val="414141"/>
                </a:solidFill>
                <a:ea typeface="ＭＳ Ｐゴシック"/>
              </a:rPr>
              <a:t>GRM / Client Partner</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MBB**</a:t>
            </a:r>
          </a:p>
        </p:txBody>
      </p:sp>
      <p:sp>
        <p:nvSpPr>
          <p:cNvPr id="14" name="Rectangle 13">
            <a:extLst>
              <a:ext uri="{FF2B5EF4-FFF2-40B4-BE49-F238E27FC236}">
                <a16:creationId xmlns:a16="http://schemas.microsoft.com/office/drawing/2014/main" id="{3BD7466A-3205-4C5D-AE03-6F00E590C90D}"/>
              </a:ext>
            </a:extLst>
          </p:cNvPr>
          <p:cNvSpPr/>
          <p:nvPr/>
        </p:nvSpPr>
        <p:spPr>
          <a:xfrm>
            <a:off x="2209800" y="4224315"/>
            <a:ext cx="4323752" cy="925019"/>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sz="1200" kern="0" dirty="0">
              <a:solidFill>
                <a:prstClr val="white"/>
              </a:solidFill>
            </a:endParaRPr>
          </a:p>
        </p:txBody>
      </p:sp>
      <p:sp>
        <p:nvSpPr>
          <p:cNvPr id="15" name="Rectangle 14">
            <a:extLst>
              <a:ext uri="{FF2B5EF4-FFF2-40B4-BE49-F238E27FC236}">
                <a16:creationId xmlns:a16="http://schemas.microsoft.com/office/drawing/2014/main" id="{E0FEFD39-07B0-46D6-B9AB-9FBAB1133C5B}"/>
              </a:ext>
            </a:extLst>
          </p:cNvPr>
          <p:cNvSpPr/>
          <p:nvPr/>
        </p:nvSpPr>
        <p:spPr>
          <a:xfrm>
            <a:off x="736868" y="4719215"/>
            <a:ext cx="884453" cy="600164"/>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Process Owner Connect</a:t>
            </a:r>
          </a:p>
        </p:txBody>
      </p:sp>
      <p:sp>
        <p:nvSpPr>
          <p:cNvPr id="16" name="Rectangle 15">
            <a:extLst>
              <a:ext uri="{FF2B5EF4-FFF2-40B4-BE49-F238E27FC236}">
                <a16:creationId xmlns:a16="http://schemas.microsoft.com/office/drawing/2014/main" id="{D96B05B7-F728-4112-B3FC-7D0B5841D289}"/>
              </a:ext>
            </a:extLst>
          </p:cNvPr>
          <p:cNvSpPr/>
          <p:nvPr/>
        </p:nvSpPr>
        <p:spPr>
          <a:xfrm>
            <a:off x="6574496" y="4224315"/>
            <a:ext cx="5312704" cy="925019"/>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Daily/Weekly </a:t>
            </a:r>
            <a:r>
              <a:rPr lang="en-US" sz="1100" kern="0" dirty="0">
                <a:solidFill>
                  <a:prstClr val="white"/>
                </a:solidFill>
                <a:latin typeface="+mj-lt"/>
                <a:ea typeface="ＭＳ Ｐゴシック"/>
              </a:rPr>
              <a:t>(based on account needs)</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Daily operational management</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Identify and resolve key process issues</a:t>
            </a:r>
          </a:p>
        </p:txBody>
      </p:sp>
      <p:sp>
        <p:nvSpPr>
          <p:cNvPr id="17" name="Rectangle 38">
            <a:extLst>
              <a:ext uri="{FF2B5EF4-FFF2-40B4-BE49-F238E27FC236}">
                <a16:creationId xmlns:a16="http://schemas.microsoft.com/office/drawing/2014/main" id="{CD24098B-34F1-4A6C-81B9-AE2DC3ABC790}"/>
              </a:ext>
            </a:extLst>
          </p:cNvPr>
          <p:cNvSpPr>
            <a:spLocks noChangeArrowheads="1"/>
          </p:cNvSpPr>
          <p:nvPr/>
        </p:nvSpPr>
        <p:spPr bwMode="auto">
          <a:xfrm>
            <a:off x="2326339" y="4339740"/>
            <a:ext cx="3998261" cy="269654"/>
          </a:xfrm>
          <a:prstGeom prst="rect">
            <a:avLst/>
          </a:prstGeom>
          <a:solidFill>
            <a:srgbClr val="FFFFFF">
              <a:lumMod val="95000"/>
            </a:srgbClr>
          </a:solidFill>
          <a:ln w="9525" algn="ctr">
            <a:noFill/>
            <a:miter lim="800000"/>
            <a:headEnd/>
            <a:tailEnd/>
          </a:ln>
        </p:spPr>
        <p:txBody>
          <a:bodyPr wrap="none" lIns="91402" tIns="45701" rIns="91402" bIns="45701" anchor="ctr"/>
          <a:lstStyle/>
          <a:p>
            <a:pPr algn="ctr" defTabSz="912813">
              <a:defRPr/>
            </a:pPr>
            <a:r>
              <a:rPr lang="en-GB" sz="1200" kern="0" dirty="0">
                <a:solidFill>
                  <a:srgbClr val="414141"/>
                </a:solidFill>
                <a:ea typeface="ＭＳ Ｐゴシック"/>
              </a:rPr>
              <a:t>Process Managers (client)</a:t>
            </a:r>
          </a:p>
        </p:txBody>
      </p:sp>
      <p:sp>
        <p:nvSpPr>
          <p:cNvPr id="18" name="Rectangle 32">
            <a:extLst>
              <a:ext uri="{FF2B5EF4-FFF2-40B4-BE49-F238E27FC236}">
                <a16:creationId xmlns:a16="http://schemas.microsoft.com/office/drawing/2014/main" id="{D6264556-0060-44DD-A49D-02C8B5C0E685}"/>
              </a:ext>
            </a:extLst>
          </p:cNvPr>
          <p:cNvSpPr>
            <a:spLocks noChangeArrowheads="1"/>
          </p:cNvSpPr>
          <p:nvPr/>
        </p:nvSpPr>
        <p:spPr bwMode="auto">
          <a:xfrm>
            <a:off x="2326339" y="4719215"/>
            <a:ext cx="3998261" cy="268325"/>
          </a:xfrm>
          <a:prstGeom prst="rect">
            <a:avLst/>
          </a:prstGeom>
          <a:solidFill>
            <a:srgbClr val="FFFFFF">
              <a:lumMod val="95000"/>
            </a:srgbClr>
          </a:solidFill>
          <a:ln w="9525" algn="ctr">
            <a:noFill/>
            <a:miter lim="800000"/>
            <a:headEnd/>
            <a:tailEnd/>
          </a:ln>
        </p:spPr>
        <p:txBody>
          <a:bodyPr wrap="none" lIns="91402" tIns="45701" rIns="91402" bIns="45701" anchor="ctr"/>
          <a:lstStyle/>
          <a:p>
            <a:pPr algn="ctr" defTabSz="912813">
              <a:defRPr/>
            </a:pPr>
            <a:r>
              <a:rPr lang="en-GB" sz="1200" kern="0" dirty="0">
                <a:solidFill>
                  <a:srgbClr val="414141"/>
                </a:solidFill>
                <a:ea typeface="ＭＳ Ｐゴシック"/>
              </a:rPr>
              <a:t>Process Manager (Genpact)</a:t>
            </a:r>
          </a:p>
        </p:txBody>
      </p:sp>
      <p:sp>
        <p:nvSpPr>
          <p:cNvPr id="19" name="Rectangle 30">
            <a:extLst>
              <a:ext uri="{FF2B5EF4-FFF2-40B4-BE49-F238E27FC236}">
                <a16:creationId xmlns:a16="http://schemas.microsoft.com/office/drawing/2014/main" id="{3A968371-6F76-47DB-979A-5C8100C90319}"/>
              </a:ext>
            </a:extLst>
          </p:cNvPr>
          <p:cNvSpPr>
            <a:spLocks noChangeArrowheads="1"/>
          </p:cNvSpPr>
          <p:nvPr/>
        </p:nvSpPr>
        <p:spPr bwMode="auto">
          <a:xfrm>
            <a:off x="1977190" y="949333"/>
            <a:ext cx="9986210" cy="1547877"/>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20" name="Rectangle 30">
            <a:extLst>
              <a:ext uri="{FF2B5EF4-FFF2-40B4-BE49-F238E27FC236}">
                <a16:creationId xmlns:a16="http://schemas.microsoft.com/office/drawing/2014/main" id="{B4ED0A24-133B-4B08-B704-1C07AAA441F9}"/>
              </a:ext>
            </a:extLst>
          </p:cNvPr>
          <p:cNvSpPr>
            <a:spLocks noChangeArrowheads="1"/>
          </p:cNvSpPr>
          <p:nvPr/>
        </p:nvSpPr>
        <p:spPr bwMode="auto">
          <a:xfrm>
            <a:off x="1977190" y="4186993"/>
            <a:ext cx="9986210" cy="1008510"/>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grpSp>
        <p:nvGrpSpPr>
          <p:cNvPr id="21" name="Group 90">
            <a:extLst>
              <a:ext uri="{FF2B5EF4-FFF2-40B4-BE49-F238E27FC236}">
                <a16:creationId xmlns:a16="http://schemas.microsoft.com/office/drawing/2014/main" id="{55C6C8C5-2FA8-402A-B537-CDEEA73EE9C1}"/>
              </a:ext>
            </a:extLst>
          </p:cNvPr>
          <p:cNvGrpSpPr>
            <a:grpSpLocks noChangeAspect="1"/>
          </p:cNvGrpSpPr>
          <p:nvPr/>
        </p:nvGrpSpPr>
        <p:grpSpPr bwMode="auto">
          <a:xfrm>
            <a:off x="932579" y="4204045"/>
            <a:ext cx="512092" cy="498170"/>
            <a:chOff x="196" y="2168"/>
            <a:chExt cx="492" cy="507"/>
          </a:xfrm>
        </p:grpSpPr>
        <p:sp>
          <p:nvSpPr>
            <p:cNvPr id="22" name="AutoShape 89">
              <a:extLst>
                <a:ext uri="{FF2B5EF4-FFF2-40B4-BE49-F238E27FC236}">
                  <a16:creationId xmlns:a16="http://schemas.microsoft.com/office/drawing/2014/main" id="{F0BDBD46-DADD-4457-A23F-D292174DF13C}"/>
                </a:ext>
              </a:extLst>
            </p:cNvPr>
            <p:cNvSpPr>
              <a:spLocks noChangeAspect="1" noChangeArrowheads="1" noTextEdit="1"/>
            </p:cNvSpPr>
            <p:nvPr/>
          </p:nvSpPr>
          <p:spPr bwMode="auto">
            <a:xfrm>
              <a:off x="196" y="2168"/>
              <a:ext cx="492"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a:endParaRPr>
            </a:p>
          </p:txBody>
        </p:sp>
        <p:sp>
          <p:nvSpPr>
            <p:cNvPr id="23" name="Freeform 91">
              <a:extLst>
                <a:ext uri="{FF2B5EF4-FFF2-40B4-BE49-F238E27FC236}">
                  <a16:creationId xmlns:a16="http://schemas.microsoft.com/office/drawing/2014/main" id="{28E1954F-8ADD-4DB5-B4D0-D287BF3E7821}"/>
                </a:ext>
              </a:extLst>
            </p:cNvPr>
            <p:cNvSpPr>
              <a:spLocks noEditPoints="1"/>
            </p:cNvSpPr>
            <p:nvPr/>
          </p:nvSpPr>
          <p:spPr bwMode="auto">
            <a:xfrm>
              <a:off x="196" y="2168"/>
              <a:ext cx="492" cy="509"/>
            </a:xfrm>
            <a:custGeom>
              <a:avLst/>
              <a:gdLst>
                <a:gd name="T0" fmla="*/ 122 w 312"/>
                <a:gd name="T1" fmla="*/ 36 h 322"/>
                <a:gd name="T2" fmla="*/ 195 w 312"/>
                <a:gd name="T3" fmla="*/ 36 h 322"/>
                <a:gd name="T4" fmla="*/ 244 w 312"/>
                <a:gd name="T5" fmla="*/ 34 h 322"/>
                <a:gd name="T6" fmla="*/ 244 w 312"/>
                <a:gd name="T7" fmla="*/ 93 h 322"/>
                <a:gd name="T8" fmla="*/ 244 w 312"/>
                <a:gd name="T9" fmla="*/ 34 h 322"/>
                <a:gd name="T10" fmla="*/ 104 w 312"/>
                <a:gd name="T11" fmla="*/ 192 h 322"/>
                <a:gd name="T12" fmla="*/ 110 w 312"/>
                <a:gd name="T13" fmla="*/ 300 h 322"/>
                <a:gd name="T14" fmla="*/ 77 w 312"/>
                <a:gd name="T15" fmla="*/ 209 h 322"/>
                <a:gd name="T16" fmla="*/ 60 w 312"/>
                <a:gd name="T17" fmla="*/ 300 h 322"/>
                <a:gd name="T18" fmla="*/ 37 w 312"/>
                <a:gd name="T19" fmla="*/ 193 h 322"/>
                <a:gd name="T20" fmla="*/ 11 w 312"/>
                <a:gd name="T21" fmla="*/ 184 h 322"/>
                <a:gd name="T22" fmla="*/ 34 w 312"/>
                <a:gd name="T23" fmla="*/ 99 h 322"/>
                <a:gd name="T24" fmla="*/ 73 w 312"/>
                <a:gd name="T25" fmla="*/ 122 h 322"/>
                <a:gd name="T26" fmla="*/ 107 w 312"/>
                <a:gd name="T27" fmla="*/ 99 h 322"/>
                <a:gd name="T28" fmla="*/ 152 w 312"/>
                <a:gd name="T29" fmla="*/ 82 h 322"/>
                <a:gd name="T30" fmla="*/ 153 w 312"/>
                <a:gd name="T31" fmla="*/ 95 h 322"/>
                <a:gd name="T32" fmla="*/ 158 w 312"/>
                <a:gd name="T33" fmla="*/ 166 h 322"/>
                <a:gd name="T34" fmla="*/ 158 w 312"/>
                <a:gd name="T35" fmla="*/ 167 h 322"/>
                <a:gd name="T36" fmla="*/ 159 w 312"/>
                <a:gd name="T37" fmla="*/ 166 h 322"/>
                <a:gd name="T38" fmla="*/ 163 w 312"/>
                <a:gd name="T39" fmla="*/ 95 h 322"/>
                <a:gd name="T40" fmla="*/ 164 w 312"/>
                <a:gd name="T41" fmla="*/ 82 h 322"/>
                <a:gd name="T42" fmla="*/ 208 w 312"/>
                <a:gd name="T43" fmla="*/ 99 h 322"/>
                <a:gd name="T44" fmla="*/ 245 w 312"/>
                <a:gd name="T45" fmla="*/ 122 h 322"/>
                <a:gd name="T46" fmla="*/ 280 w 312"/>
                <a:gd name="T47" fmla="*/ 99 h 322"/>
                <a:gd name="T48" fmla="*/ 299 w 312"/>
                <a:gd name="T49" fmla="*/ 180 h 322"/>
                <a:gd name="T50" fmla="*/ 276 w 312"/>
                <a:gd name="T51" fmla="*/ 192 h 322"/>
                <a:gd name="T52" fmla="*/ 282 w 312"/>
                <a:gd name="T53" fmla="*/ 300 h 322"/>
                <a:gd name="T54" fmla="*/ 249 w 312"/>
                <a:gd name="T55" fmla="*/ 209 h 322"/>
                <a:gd name="T56" fmla="*/ 232 w 312"/>
                <a:gd name="T57" fmla="*/ 300 h 322"/>
                <a:gd name="T58" fmla="*/ 210 w 312"/>
                <a:gd name="T59" fmla="*/ 193 h 322"/>
                <a:gd name="T60" fmla="*/ 198 w 312"/>
                <a:gd name="T61" fmla="*/ 194 h 322"/>
                <a:gd name="T62" fmla="*/ 172 w 312"/>
                <a:gd name="T63" fmla="*/ 322 h 322"/>
                <a:gd name="T64" fmla="*/ 151 w 312"/>
                <a:gd name="T65" fmla="*/ 213 h 322"/>
                <a:gd name="T66" fmla="*/ 112 w 312"/>
                <a:gd name="T67" fmla="*/ 322 h 322"/>
                <a:gd name="T68" fmla="*/ 104 w 312"/>
                <a:gd name="T69" fmla="*/ 183 h 322"/>
                <a:gd name="T70" fmla="*/ 43 w 312"/>
                <a:gd name="T71" fmla="*/ 64 h 322"/>
                <a:gd name="T72" fmla="*/ 102 w 312"/>
                <a:gd name="T73" fmla="*/ 6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322">
                  <a:moveTo>
                    <a:pt x="159" y="0"/>
                  </a:moveTo>
                  <a:cubicBezTo>
                    <a:pt x="139" y="0"/>
                    <a:pt x="122" y="16"/>
                    <a:pt x="122" y="36"/>
                  </a:cubicBezTo>
                  <a:cubicBezTo>
                    <a:pt x="122" y="56"/>
                    <a:pt x="139" y="73"/>
                    <a:pt x="159" y="73"/>
                  </a:cubicBezTo>
                  <a:cubicBezTo>
                    <a:pt x="179" y="73"/>
                    <a:pt x="195" y="56"/>
                    <a:pt x="195" y="36"/>
                  </a:cubicBezTo>
                  <a:cubicBezTo>
                    <a:pt x="195" y="16"/>
                    <a:pt x="179" y="0"/>
                    <a:pt x="159" y="0"/>
                  </a:cubicBezTo>
                  <a:close/>
                  <a:moveTo>
                    <a:pt x="244" y="34"/>
                  </a:moveTo>
                  <a:cubicBezTo>
                    <a:pt x="228" y="34"/>
                    <a:pt x="215" y="47"/>
                    <a:pt x="215" y="64"/>
                  </a:cubicBezTo>
                  <a:cubicBezTo>
                    <a:pt x="215" y="80"/>
                    <a:pt x="228" y="93"/>
                    <a:pt x="244" y="93"/>
                  </a:cubicBezTo>
                  <a:cubicBezTo>
                    <a:pt x="261" y="93"/>
                    <a:pt x="274" y="80"/>
                    <a:pt x="274" y="64"/>
                  </a:cubicBezTo>
                  <a:cubicBezTo>
                    <a:pt x="274" y="47"/>
                    <a:pt x="261" y="34"/>
                    <a:pt x="244" y="34"/>
                  </a:cubicBezTo>
                  <a:close/>
                  <a:moveTo>
                    <a:pt x="104" y="183"/>
                  </a:moveTo>
                  <a:cubicBezTo>
                    <a:pt x="104" y="192"/>
                    <a:pt x="104" y="192"/>
                    <a:pt x="104" y="192"/>
                  </a:cubicBezTo>
                  <a:cubicBezTo>
                    <a:pt x="104" y="193"/>
                    <a:pt x="104" y="193"/>
                    <a:pt x="104" y="193"/>
                  </a:cubicBezTo>
                  <a:cubicBezTo>
                    <a:pt x="110" y="300"/>
                    <a:pt x="110" y="300"/>
                    <a:pt x="110" y="300"/>
                  </a:cubicBezTo>
                  <a:cubicBezTo>
                    <a:pt x="82" y="300"/>
                    <a:pt x="82" y="300"/>
                    <a:pt x="82" y="300"/>
                  </a:cubicBezTo>
                  <a:cubicBezTo>
                    <a:pt x="77" y="209"/>
                    <a:pt x="77" y="209"/>
                    <a:pt x="77" y="209"/>
                  </a:cubicBezTo>
                  <a:cubicBezTo>
                    <a:pt x="65" y="209"/>
                    <a:pt x="65" y="209"/>
                    <a:pt x="65" y="209"/>
                  </a:cubicBezTo>
                  <a:cubicBezTo>
                    <a:pt x="60" y="300"/>
                    <a:pt x="60" y="300"/>
                    <a:pt x="60" y="300"/>
                  </a:cubicBezTo>
                  <a:cubicBezTo>
                    <a:pt x="33" y="300"/>
                    <a:pt x="33" y="300"/>
                    <a:pt x="33" y="300"/>
                  </a:cubicBezTo>
                  <a:cubicBezTo>
                    <a:pt x="37" y="193"/>
                    <a:pt x="37" y="193"/>
                    <a:pt x="37" y="193"/>
                  </a:cubicBezTo>
                  <a:cubicBezTo>
                    <a:pt x="35" y="150"/>
                    <a:pt x="35" y="150"/>
                    <a:pt x="35" y="150"/>
                  </a:cubicBezTo>
                  <a:cubicBezTo>
                    <a:pt x="11" y="184"/>
                    <a:pt x="11" y="184"/>
                    <a:pt x="11" y="184"/>
                  </a:cubicBezTo>
                  <a:cubicBezTo>
                    <a:pt x="0" y="174"/>
                    <a:pt x="0" y="174"/>
                    <a:pt x="0" y="174"/>
                  </a:cubicBezTo>
                  <a:cubicBezTo>
                    <a:pt x="34" y="99"/>
                    <a:pt x="34" y="99"/>
                    <a:pt x="34" y="99"/>
                  </a:cubicBezTo>
                  <a:cubicBezTo>
                    <a:pt x="54" y="99"/>
                    <a:pt x="54" y="99"/>
                    <a:pt x="54" y="99"/>
                  </a:cubicBezTo>
                  <a:cubicBezTo>
                    <a:pt x="73" y="122"/>
                    <a:pt x="73" y="122"/>
                    <a:pt x="73" y="122"/>
                  </a:cubicBezTo>
                  <a:cubicBezTo>
                    <a:pt x="91" y="99"/>
                    <a:pt x="91" y="99"/>
                    <a:pt x="91" y="99"/>
                  </a:cubicBezTo>
                  <a:cubicBezTo>
                    <a:pt x="107" y="99"/>
                    <a:pt x="107" y="99"/>
                    <a:pt x="107" y="99"/>
                  </a:cubicBezTo>
                  <a:cubicBezTo>
                    <a:pt x="114" y="82"/>
                    <a:pt x="114" y="82"/>
                    <a:pt x="114" y="82"/>
                  </a:cubicBezTo>
                  <a:cubicBezTo>
                    <a:pt x="152" y="82"/>
                    <a:pt x="152" y="82"/>
                    <a:pt x="152" y="82"/>
                  </a:cubicBezTo>
                  <a:cubicBezTo>
                    <a:pt x="149" y="87"/>
                    <a:pt x="149" y="87"/>
                    <a:pt x="149" y="87"/>
                  </a:cubicBezTo>
                  <a:cubicBezTo>
                    <a:pt x="153" y="95"/>
                    <a:pt x="153" y="95"/>
                    <a:pt x="153" y="95"/>
                  </a:cubicBezTo>
                  <a:cubicBezTo>
                    <a:pt x="145" y="153"/>
                    <a:pt x="145" y="153"/>
                    <a:pt x="145" y="153"/>
                  </a:cubicBezTo>
                  <a:cubicBezTo>
                    <a:pt x="158" y="166"/>
                    <a:pt x="158" y="166"/>
                    <a:pt x="158" y="166"/>
                  </a:cubicBezTo>
                  <a:cubicBezTo>
                    <a:pt x="158" y="167"/>
                    <a:pt x="158" y="167"/>
                    <a:pt x="158" y="167"/>
                  </a:cubicBezTo>
                  <a:cubicBezTo>
                    <a:pt x="158" y="167"/>
                    <a:pt x="158" y="167"/>
                    <a:pt x="158" y="167"/>
                  </a:cubicBezTo>
                  <a:cubicBezTo>
                    <a:pt x="159" y="167"/>
                    <a:pt x="159" y="167"/>
                    <a:pt x="159" y="167"/>
                  </a:cubicBezTo>
                  <a:cubicBezTo>
                    <a:pt x="159" y="166"/>
                    <a:pt x="159" y="166"/>
                    <a:pt x="159" y="166"/>
                  </a:cubicBezTo>
                  <a:cubicBezTo>
                    <a:pt x="172" y="153"/>
                    <a:pt x="172" y="153"/>
                    <a:pt x="172" y="153"/>
                  </a:cubicBezTo>
                  <a:cubicBezTo>
                    <a:pt x="163" y="95"/>
                    <a:pt x="163" y="95"/>
                    <a:pt x="163" y="95"/>
                  </a:cubicBezTo>
                  <a:cubicBezTo>
                    <a:pt x="167" y="87"/>
                    <a:pt x="167" y="87"/>
                    <a:pt x="167" y="87"/>
                  </a:cubicBezTo>
                  <a:cubicBezTo>
                    <a:pt x="164" y="82"/>
                    <a:pt x="164" y="82"/>
                    <a:pt x="164" y="82"/>
                  </a:cubicBezTo>
                  <a:cubicBezTo>
                    <a:pt x="203" y="82"/>
                    <a:pt x="203" y="82"/>
                    <a:pt x="203" y="82"/>
                  </a:cubicBezTo>
                  <a:cubicBezTo>
                    <a:pt x="208" y="99"/>
                    <a:pt x="208" y="99"/>
                    <a:pt x="208" y="99"/>
                  </a:cubicBezTo>
                  <a:cubicBezTo>
                    <a:pt x="226" y="99"/>
                    <a:pt x="226" y="99"/>
                    <a:pt x="226" y="99"/>
                  </a:cubicBezTo>
                  <a:cubicBezTo>
                    <a:pt x="245" y="122"/>
                    <a:pt x="245" y="122"/>
                    <a:pt x="245" y="122"/>
                  </a:cubicBezTo>
                  <a:cubicBezTo>
                    <a:pt x="263" y="99"/>
                    <a:pt x="263" y="99"/>
                    <a:pt x="263" y="99"/>
                  </a:cubicBezTo>
                  <a:cubicBezTo>
                    <a:pt x="280" y="99"/>
                    <a:pt x="280" y="99"/>
                    <a:pt x="280" y="99"/>
                  </a:cubicBezTo>
                  <a:cubicBezTo>
                    <a:pt x="312" y="169"/>
                    <a:pt x="312" y="169"/>
                    <a:pt x="312" y="169"/>
                  </a:cubicBezTo>
                  <a:cubicBezTo>
                    <a:pt x="299" y="180"/>
                    <a:pt x="299" y="180"/>
                    <a:pt x="299" y="180"/>
                  </a:cubicBezTo>
                  <a:cubicBezTo>
                    <a:pt x="278" y="144"/>
                    <a:pt x="278" y="144"/>
                    <a:pt x="278" y="144"/>
                  </a:cubicBezTo>
                  <a:cubicBezTo>
                    <a:pt x="276" y="192"/>
                    <a:pt x="276" y="192"/>
                    <a:pt x="276" y="192"/>
                  </a:cubicBezTo>
                  <a:cubicBezTo>
                    <a:pt x="276" y="193"/>
                    <a:pt x="276" y="193"/>
                    <a:pt x="276" y="193"/>
                  </a:cubicBezTo>
                  <a:cubicBezTo>
                    <a:pt x="282" y="300"/>
                    <a:pt x="282" y="300"/>
                    <a:pt x="282" y="300"/>
                  </a:cubicBezTo>
                  <a:cubicBezTo>
                    <a:pt x="254" y="300"/>
                    <a:pt x="254" y="300"/>
                    <a:pt x="254" y="300"/>
                  </a:cubicBezTo>
                  <a:cubicBezTo>
                    <a:pt x="249" y="209"/>
                    <a:pt x="249" y="209"/>
                    <a:pt x="249" y="209"/>
                  </a:cubicBezTo>
                  <a:cubicBezTo>
                    <a:pt x="237" y="209"/>
                    <a:pt x="237" y="209"/>
                    <a:pt x="237" y="209"/>
                  </a:cubicBezTo>
                  <a:cubicBezTo>
                    <a:pt x="232" y="300"/>
                    <a:pt x="232" y="300"/>
                    <a:pt x="232" y="300"/>
                  </a:cubicBezTo>
                  <a:cubicBezTo>
                    <a:pt x="205" y="300"/>
                    <a:pt x="205" y="300"/>
                    <a:pt x="205" y="300"/>
                  </a:cubicBezTo>
                  <a:cubicBezTo>
                    <a:pt x="210" y="193"/>
                    <a:pt x="210" y="193"/>
                    <a:pt x="210" y="193"/>
                  </a:cubicBezTo>
                  <a:cubicBezTo>
                    <a:pt x="209" y="185"/>
                    <a:pt x="209" y="185"/>
                    <a:pt x="209" y="185"/>
                  </a:cubicBezTo>
                  <a:cubicBezTo>
                    <a:pt x="198" y="194"/>
                    <a:pt x="198" y="194"/>
                    <a:pt x="198" y="194"/>
                  </a:cubicBezTo>
                  <a:cubicBezTo>
                    <a:pt x="203" y="322"/>
                    <a:pt x="203" y="322"/>
                    <a:pt x="203" y="322"/>
                  </a:cubicBezTo>
                  <a:cubicBezTo>
                    <a:pt x="172" y="322"/>
                    <a:pt x="172" y="322"/>
                    <a:pt x="172" y="322"/>
                  </a:cubicBezTo>
                  <a:cubicBezTo>
                    <a:pt x="165" y="213"/>
                    <a:pt x="165" y="213"/>
                    <a:pt x="165" y="213"/>
                  </a:cubicBezTo>
                  <a:cubicBezTo>
                    <a:pt x="151" y="213"/>
                    <a:pt x="151" y="213"/>
                    <a:pt x="151" y="213"/>
                  </a:cubicBezTo>
                  <a:cubicBezTo>
                    <a:pt x="145" y="322"/>
                    <a:pt x="145" y="322"/>
                    <a:pt x="145" y="322"/>
                  </a:cubicBezTo>
                  <a:cubicBezTo>
                    <a:pt x="112" y="322"/>
                    <a:pt x="112" y="322"/>
                    <a:pt x="112" y="322"/>
                  </a:cubicBezTo>
                  <a:cubicBezTo>
                    <a:pt x="119" y="194"/>
                    <a:pt x="119" y="194"/>
                    <a:pt x="119" y="194"/>
                  </a:cubicBezTo>
                  <a:cubicBezTo>
                    <a:pt x="104" y="183"/>
                    <a:pt x="104" y="183"/>
                    <a:pt x="104" y="183"/>
                  </a:cubicBezTo>
                  <a:close/>
                  <a:moveTo>
                    <a:pt x="72" y="34"/>
                  </a:moveTo>
                  <a:cubicBezTo>
                    <a:pt x="56" y="34"/>
                    <a:pt x="43" y="47"/>
                    <a:pt x="43" y="64"/>
                  </a:cubicBezTo>
                  <a:cubicBezTo>
                    <a:pt x="43" y="80"/>
                    <a:pt x="56" y="93"/>
                    <a:pt x="72" y="93"/>
                  </a:cubicBezTo>
                  <a:cubicBezTo>
                    <a:pt x="88" y="93"/>
                    <a:pt x="102" y="80"/>
                    <a:pt x="102" y="64"/>
                  </a:cubicBezTo>
                  <a:cubicBezTo>
                    <a:pt x="102" y="47"/>
                    <a:pt x="88" y="34"/>
                    <a:pt x="72" y="34"/>
                  </a:cubicBezTo>
                  <a:close/>
                </a:path>
              </a:pathLst>
            </a:custGeom>
            <a:solidFill>
              <a:srgbClr val="1AA2D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a:endParaRPr>
            </a:p>
          </p:txBody>
        </p:sp>
      </p:grpSp>
      <p:sp>
        <p:nvSpPr>
          <p:cNvPr id="24" name="Rectangle 23">
            <a:extLst>
              <a:ext uri="{FF2B5EF4-FFF2-40B4-BE49-F238E27FC236}">
                <a16:creationId xmlns:a16="http://schemas.microsoft.com/office/drawing/2014/main" id="{0DB63342-2FFA-4657-8A2D-39C2279F5AE5}"/>
              </a:ext>
            </a:extLst>
          </p:cNvPr>
          <p:cNvSpPr/>
          <p:nvPr/>
        </p:nvSpPr>
        <p:spPr>
          <a:xfrm>
            <a:off x="2209800" y="2590332"/>
            <a:ext cx="4323752" cy="1447800"/>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kern="0" dirty="0">
              <a:solidFill>
                <a:prstClr val="white"/>
              </a:solidFill>
              <a:latin typeface="Arial"/>
            </a:endParaRPr>
          </a:p>
        </p:txBody>
      </p:sp>
      <p:sp>
        <p:nvSpPr>
          <p:cNvPr id="25" name="Rectangle 24">
            <a:extLst>
              <a:ext uri="{FF2B5EF4-FFF2-40B4-BE49-F238E27FC236}">
                <a16:creationId xmlns:a16="http://schemas.microsoft.com/office/drawing/2014/main" id="{6547A9BA-E60D-4BC4-B7A0-B3A84C0D6A94}"/>
              </a:ext>
            </a:extLst>
          </p:cNvPr>
          <p:cNvSpPr/>
          <p:nvPr/>
        </p:nvSpPr>
        <p:spPr>
          <a:xfrm>
            <a:off x="312325" y="3289365"/>
            <a:ext cx="1752600" cy="600164"/>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Management Committee</a:t>
            </a:r>
          </a:p>
          <a:p>
            <a:pPr defTabSz="912813">
              <a:defRPr/>
            </a:pPr>
            <a:endParaRPr lang="en-GB" sz="1100" b="1" kern="0" dirty="0">
              <a:solidFill>
                <a:srgbClr val="414141"/>
              </a:solidFill>
              <a:latin typeface="+mj-lt"/>
              <a:ea typeface="ＭＳ Ｐゴシック"/>
            </a:endParaRPr>
          </a:p>
        </p:txBody>
      </p:sp>
      <p:sp>
        <p:nvSpPr>
          <p:cNvPr id="26" name="Rectangle 25">
            <a:extLst>
              <a:ext uri="{FF2B5EF4-FFF2-40B4-BE49-F238E27FC236}">
                <a16:creationId xmlns:a16="http://schemas.microsoft.com/office/drawing/2014/main" id="{F4AE4CEC-26F5-47DE-9A65-4D65BC9088C8}"/>
              </a:ext>
            </a:extLst>
          </p:cNvPr>
          <p:cNvSpPr/>
          <p:nvPr/>
        </p:nvSpPr>
        <p:spPr>
          <a:xfrm>
            <a:off x="6574496" y="2590800"/>
            <a:ext cx="5312704" cy="1447800"/>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Monthly</a:t>
            </a:r>
          </a:p>
          <a:p>
            <a:pPr marL="53975" defTabSz="912813">
              <a:defRPr/>
            </a:pPr>
            <a:r>
              <a:rPr lang="en-US" sz="1100" b="1" kern="0" dirty="0">
                <a:solidFill>
                  <a:prstClr val="white"/>
                </a:solidFill>
                <a:latin typeface="+mj-lt"/>
                <a:ea typeface="ＭＳ Ｐゴシック"/>
              </a:rPr>
              <a:t>Operations  &amp; Quality Review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Review scorecard and performance </a:t>
            </a:r>
          </a:p>
          <a:p>
            <a:pPr marL="285750" indent="-231775" defTabSz="912813">
              <a:buFont typeface="Arial" panose="020B0604020202020204" pitchFamily="34" charset="0"/>
              <a:buChar char="•"/>
              <a:defRPr/>
            </a:pPr>
            <a:r>
              <a:rPr lang="en-US" sz="1100" kern="0" dirty="0">
                <a:solidFill>
                  <a:prstClr val="white"/>
                </a:solidFill>
                <a:ea typeface="ＭＳ Ｐゴシック"/>
              </a:rPr>
              <a:t>RCA for critical error category  and </a:t>
            </a:r>
            <a:r>
              <a:rPr lang="en-US" sz="1100" kern="0" dirty="0">
                <a:solidFill>
                  <a:prstClr val="white"/>
                </a:solidFill>
                <a:latin typeface="+mj-lt"/>
                <a:ea typeface="ＭＳ Ｐゴシック"/>
              </a:rPr>
              <a:t>Action Plan</a:t>
            </a:r>
          </a:p>
          <a:p>
            <a:pPr marL="285750" indent="-231775" defTabSz="912813">
              <a:buFont typeface="Arial" panose="020B0604020202020204" pitchFamily="34" charset="0"/>
              <a:buChar char="•"/>
              <a:defRPr/>
            </a:pPr>
            <a:r>
              <a:rPr lang="en-US" sz="1100" kern="0" dirty="0">
                <a:solidFill>
                  <a:prstClr val="white"/>
                </a:solidFill>
                <a:ea typeface="ＭＳ Ｐゴシック"/>
              </a:rPr>
              <a:t>Error Trends &amp; Learnings </a:t>
            </a:r>
          </a:p>
          <a:p>
            <a:pPr marL="285750" indent="-231775" defTabSz="912813">
              <a:buFont typeface="Arial" panose="020B0604020202020204" pitchFamily="34" charset="0"/>
              <a:buChar char="•"/>
              <a:defRPr/>
            </a:pPr>
            <a:r>
              <a:rPr lang="en-US" sz="1100" kern="0" dirty="0">
                <a:solidFill>
                  <a:prstClr val="white"/>
                </a:solidFill>
                <a:latin typeface="+mj-lt"/>
                <a:ea typeface="ＭＳ Ｐゴシック"/>
              </a:rPr>
              <a:t>Discuss any potential risks &amp; actions thereof</a:t>
            </a:r>
          </a:p>
          <a:p>
            <a:pPr marL="53975" defTabSz="912813">
              <a:defRPr/>
            </a:pPr>
            <a:r>
              <a:rPr lang="en-US" sz="1100" b="1" kern="0" dirty="0">
                <a:solidFill>
                  <a:prstClr val="white"/>
                </a:solidFill>
                <a:latin typeface="+mj-lt"/>
                <a:ea typeface="ＭＳ Ｐゴシック"/>
              </a:rPr>
              <a:t>DPIS Review </a:t>
            </a:r>
          </a:p>
          <a:p>
            <a:pPr marL="285750" indent="-231775" defTabSz="912813">
              <a:buFont typeface="Arial" panose="020B0604020202020204" pitchFamily="34" charset="0"/>
              <a:buChar char="•"/>
              <a:defRPr/>
            </a:pPr>
            <a:r>
              <a:rPr lang="en-US" sz="1100" kern="0" dirty="0">
                <a:solidFill>
                  <a:prstClr val="white"/>
                </a:solidFill>
                <a:ea typeface="ＭＳ Ｐゴシック"/>
              </a:rPr>
              <a:t>Review CI roadmap progress as per plan</a:t>
            </a:r>
            <a:endParaRPr lang="en-US" sz="1100" kern="0" dirty="0">
              <a:solidFill>
                <a:prstClr val="white"/>
              </a:solidFill>
              <a:latin typeface="+mj-lt"/>
              <a:ea typeface="ＭＳ Ｐゴシック"/>
            </a:endParaRPr>
          </a:p>
        </p:txBody>
      </p:sp>
      <p:sp>
        <p:nvSpPr>
          <p:cNvPr id="27" name="Rectangle 32">
            <a:extLst>
              <a:ext uri="{FF2B5EF4-FFF2-40B4-BE49-F238E27FC236}">
                <a16:creationId xmlns:a16="http://schemas.microsoft.com/office/drawing/2014/main" id="{6CDF5BFA-569F-477C-9327-EB18965F608D}"/>
              </a:ext>
            </a:extLst>
          </p:cNvPr>
          <p:cNvSpPr>
            <a:spLocks noChangeArrowheads="1"/>
          </p:cNvSpPr>
          <p:nvPr/>
        </p:nvSpPr>
        <p:spPr bwMode="auto">
          <a:xfrm>
            <a:off x="2271346" y="2659594"/>
            <a:ext cx="2066366"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kern="0" dirty="0">
                <a:solidFill>
                  <a:srgbClr val="414141"/>
                </a:solidFill>
                <a:ea typeface="ＭＳ Ｐゴシック"/>
              </a:rPr>
              <a:t>Process Owners / </a:t>
            </a:r>
          </a:p>
          <a:p>
            <a:pPr defTabSz="912813">
              <a:defRPr/>
            </a:pPr>
            <a:r>
              <a:rPr lang="en-US" sz="1200" kern="0" dirty="0">
                <a:solidFill>
                  <a:srgbClr val="414141"/>
                </a:solidFill>
                <a:ea typeface="ＭＳ Ｐゴシック"/>
              </a:rPr>
              <a:t>     Service Delivery Managers</a:t>
            </a:r>
          </a:p>
          <a:p>
            <a:pPr marL="171450" indent="-171450" defTabSz="912813">
              <a:buFont typeface="Arial" panose="020B0604020202020204" pitchFamily="34" charset="0"/>
              <a:buChar char="•"/>
              <a:defRPr/>
            </a:pPr>
            <a:r>
              <a:rPr lang="en-US" sz="1200" kern="0" dirty="0">
                <a:solidFill>
                  <a:srgbClr val="414141"/>
                </a:solidFill>
                <a:ea typeface="ＭＳ Ｐゴシック"/>
              </a:rPr>
              <a:t>Process Managers</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Team**</a:t>
            </a:r>
          </a:p>
        </p:txBody>
      </p:sp>
      <p:sp>
        <p:nvSpPr>
          <p:cNvPr id="28" name="Rectangle 32">
            <a:extLst>
              <a:ext uri="{FF2B5EF4-FFF2-40B4-BE49-F238E27FC236}">
                <a16:creationId xmlns:a16="http://schemas.microsoft.com/office/drawing/2014/main" id="{738236E8-4BC1-4EA7-9A10-FF45B4056387}"/>
              </a:ext>
            </a:extLst>
          </p:cNvPr>
          <p:cNvSpPr>
            <a:spLocks noChangeArrowheads="1"/>
          </p:cNvSpPr>
          <p:nvPr/>
        </p:nvSpPr>
        <p:spPr bwMode="auto">
          <a:xfrm>
            <a:off x="4412533" y="2659594"/>
            <a:ext cx="2066367" cy="1243039"/>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GB" sz="1200" kern="0" dirty="0">
                <a:solidFill>
                  <a:srgbClr val="414141"/>
                </a:solidFill>
                <a:ea typeface="ＭＳ Ｐゴシック"/>
              </a:rPr>
              <a:t>GOL</a:t>
            </a:r>
          </a:p>
          <a:p>
            <a:pPr marL="171450" indent="-171450" defTabSz="912813">
              <a:buFont typeface="Arial" panose="020B0604020202020204" pitchFamily="34" charset="0"/>
              <a:buChar char="•"/>
              <a:defRPr/>
            </a:pPr>
            <a:r>
              <a:rPr lang="en-US" sz="1200" kern="0" dirty="0">
                <a:solidFill>
                  <a:srgbClr val="414141"/>
                </a:solidFill>
                <a:ea typeface="ＭＳ Ｐゴシック"/>
              </a:rPr>
              <a:t>SDL</a:t>
            </a:r>
          </a:p>
          <a:p>
            <a:pPr marL="171450" indent="-171450" defTabSz="912813">
              <a:buFont typeface="Arial" panose="020B0604020202020204" pitchFamily="34" charset="0"/>
              <a:buChar char="•"/>
              <a:defRPr/>
            </a:pPr>
            <a:r>
              <a:rPr lang="en-US" sz="1200" kern="0" dirty="0">
                <a:solidFill>
                  <a:srgbClr val="414141"/>
                </a:solidFill>
                <a:ea typeface="ＭＳ Ｐゴシック"/>
              </a:rPr>
              <a:t>Process Managers</a:t>
            </a:r>
            <a:endParaRPr lang="en-GB" sz="1200" kern="0" dirty="0">
              <a:solidFill>
                <a:srgbClr val="414141"/>
              </a:solidFill>
              <a:ea typeface="ＭＳ Ｐゴシック"/>
            </a:endParaRPr>
          </a:p>
          <a:p>
            <a:pPr marL="171450" indent="-171450" defTabSz="912813">
              <a:buFont typeface="Arial" panose="020B0604020202020204" pitchFamily="34" charset="0"/>
              <a:buChar char="•"/>
              <a:defRPr/>
            </a:pPr>
            <a:r>
              <a:rPr lang="en-GB" sz="1200" b="1" kern="0" dirty="0">
                <a:solidFill>
                  <a:srgbClr val="414141"/>
                </a:solidFill>
                <a:ea typeface="ＭＳ Ｐゴシック"/>
              </a:rPr>
              <a:t>DPIS MBB/BB**</a:t>
            </a:r>
          </a:p>
        </p:txBody>
      </p:sp>
      <p:sp>
        <p:nvSpPr>
          <p:cNvPr id="29" name="Rectangle 30">
            <a:extLst>
              <a:ext uri="{FF2B5EF4-FFF2-40B4-BE49-F238E27FC236}">
                <a16:creationId xmlns:a16="http://schemas.microsoft.com/office/drawing/2014/main" id="{F8E6ED7F-4EE7-4260-8EA0-3B16548A0891}"/>
              </a:ext>
            </a:extLst>
          </p:cNvPr>
          <p:cNvSpPr>
            <a:spLocks noChangeArrowheads="1"/>
          </p:cNvSpPr>
          <p:nvPr/>
        </p:nvSpPr>
        <p:spPr bwMode="auto">
          <a:xfrm>
            <a:off x="1977190" y="2538374"/>
            <a:ext cx="9986210" cy="1547877"/>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30" name="Text Box 48">
            <a:extLst>
              <a:ext uri="{FF2B5EF4-FFF2-40B4-BE49-F238E27FC236}">
                <a16:creationId xmlns:a16="http://schemas.microsoft.com/office/drawing/2014/main" id="{0923B8D5-FA1E-4949-A278-8805C40D708C}"/>
              </a:ext>
            </a:extLst>
          </p:cNvPr>
          <p:cNvSpPr txBox="1">
            <a:spLocks noChangeArrowheads="1"/>
          </p:cNvSpPr>
          <p:nvPr/>
        </p:nvSpPr>
        <p:spPr bwMode="auto">
          <a:xfrm>
            <a:off x="7696200" y="650414"/>
            <a:ext cx="2473754" cy="338554"/>
          </a:xfrm>
          <a:prstGeom prst="rect">
            <a:avLst/>
          </a:prstGeom>
          <a:noFill/>
          <a:ln w="9525">
            <a:noFill/>
            <a:miter lim="800000"/>
            <a:headEnd/>
            <a:tailEnd/>
          </a:ln>
        </p:spPr>
        <p:txBody>
          <a:bodyPr wrap="none">
            <a:spAutoFit/>
          </a:bodyPr>
          <a:lstStyle/>
          <a:p>
            <a:pPr>
              <a:defRPr/>
            </a:pPr>
            <a:r>
              <a:rPr lang="en-GB" sz="1600" b="1" kern="0" dirty="0">
                <a:solidFill>
                  <a:srgbClr val="0069AA"/>
                </a:solidFill>
                <a:latin typeface="+mj-lt"/>
                <a:ea typeface="ＭＳ Ｐゴシック"/>
              </a:rPr>
              <a:t>Key discussion points</a:t>
            </a:r>
          </a:p>
        </p:txBody>
      </p:sp>
      <p:pic>
        <p:nvPicPr>
          <p:cNvPr id="31" name="Picture 30">
            <a:extLst>
              <a:ext uri="{FF2B5EF4-FFF2-40B4-BE49-F238E27FC236}">
                <a16:creationId xmlns:a16="http://schemas.microsoft.com/office/drawing/2014/main" id="{3E5DD35B-9E77-4FE8-AC10-5F2E024E24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214" y="2497210"/>
            <a:ext cx="1038225" cy="1038225"/>
          </a:xfrm>
          <a:prstGeom prst="rect">
            <a:avLst/>
          </a:prstGeom>
          <a:ln>
            <a:noFill/>
          </a:ln>
        </p:spPr>
      </p:pic>
      <p:pic>
        <p:nvPicPr>
          <p:cNvPr id="32" name="Picture 31">
            <a:extLst>
              <a:ext uri="{FF2B5EF4-FFF2-40B4-BE49-F238E27FC236}">
                <a16:creationId xmlns:a16="http://schemas.microsoft.com/office/drawing/2014/main" id="{8BB41CE9-FD28-4494-8678-5F6E78CE7E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704053"/>
            <a:ext cx="1596190" cy="1596190"/>
          </a:xfrm>
          <a:prstGeom prst="rect">
            <a:avLst/>
          </a:prstGeom>
          <a:ln>
            <a:noFill/>
          </a:ln>
        </p:spPr>
      </p:pic>
      <p:sp>
        <p:nvSpPr>
          <p:cNvPr id="35" name="Rectangle 30">
            <a:extLst>
              <a:ext uri="{FF2B5EF4-FFF2-40B4-BE49-F238E27FC236}">
                <a16:creationId xmlns:a16="http://schemas.microsoft.com/office/drawing/2014/main" id="{7B803A18-8594-48D3-96C1-A76DD9AC1F6F}"/>
              </a:ext>
            </a:extLst>
          </p:cNvPr>
          <p:cNvSpPr>
            <a:spLocks noChangeArrowheads="1"/>
          </p:cNvSpPr>
          <p:nvPr/>
        </p:nvSpPr>
        <p:spPr bwMode="auto">
          <a:xfrm>
            <a:off x="2002322" y="5305324"/>
            <a:ext cx="9961078" cy="1159476"/>
          </a:xfrm>
          <a:prstGeom prst="rect">
            <a:avLst/>
          </a:prstGeom>
          <a:noFill/>
          <a:ln w="9525">
            <a:solidFill>
              <a:srgbClr val="1AA2DC">
                <a:lumMod val="75000"/>
              </a:srgbClr>
            </a:solidFill>
            <a:prstDash val="dash"/>
            <a:miter lim="800000"/>
            <a:headEnd/>
            <a:tailEnd/>
          </a:ln>
        </p:spPr>
        <p:txBody>
          <a:bodyPr wrap="none" anchor="ctr"/>
          <a:lstStyle/>
          <a:p>
            <a:pPr>
              <a:defRPr/>
            </a:pPr>
            <a:endParaRPr lang="en-GB" kern="0" dirty="0">
              <a:solidFill>
                <a:srgbClr val="1D1D1B"/>
              </a:solidFill>
              <a:latin typeface="Calibri" panose="020F0502020204030204" pitchFamily="34" charset="0"/>
              <a:ea typeface="ＭＳ Ｐゴシック"/>
            </a:endParaRPr>
          </a:p>
        </p:txBody>
      </p:sp>
      <p:sp>
        <p:nvSpPr>
          <p:cNvPr id="36" name="Rectangle 35">
            <a:extLst>
              <a:ext uri="{FF2B5EF4-FFF2-40B4-BE49-F238E27FC236}">
                <a16:creationId xmlns:a16="http://schemas.microsoft.com/office/drawing/2014/main" id="{9B29B0BF-29F0-4CC4-B9B3-38FE87F6304E}"/>
              </a:ext>
            </a:extLst>
          </p:cNvPr>
          <p:cNvSpPr/>
          <p:nvPr/>
        </p:nvSpPr>
        <p:spPr>
          <a:xfrm>
            <a:off x="2225355" y="5361172"/>
            <a:ext cx="4323752" cy="1034438"/>
          </a:xfrm>
          <a:prstGeom prst="rect">
            <a:avLst/>
          </a:prstGeom>
          <a:solidFill>
            <a:srgbClr val="00608A">
              <a:lumMod val="40000"/>
              <a:lumOff val="60000"/>
            </a:srgbClr>
          </a:solidFill>
          <a:ln w="12700" cap="flat" cmpd="sng" algn="ctr">
            <a:noFill/>
            <a:prstDash val="solid"/>
            <a:miter lim="800000"/>
          </a:ln>
          <a:effectLst/>
        </p:spPr>
        <p:txBody>
          <a:bodyPr rtlCol="0" anchor="ctr"/>
          <a:lstStyle/>
          <a:p>
            <a:pPr algn="ctr">
              <a:defRPr/>
            </a:pPr>
            <a:endParaRPr lang="en-US" sz="1200" kern="0" dirty="0">
              <a:solidFill>
                <a:prstClr val="white"/>
              </a:solidFill>
            </a:endParaRPr>
          </a:p>
        </p:txBody>
      </p:sp>
      <p:sp>
        <p:nvSpPr>
          <p:cNvPr id="37" name="Rectangle 36">
            <a:extLst>
              <a:ext uri="{FF2B5EF4-FFF2-40B4-BE49-F238E27FC236}">
                <a16:creationId xmlns:a16="http://schemas.microsoft.com/office/drawing/2014/main" id="{D34073BF-2375-4D1F-8576-79CB1FAA5697}"/>
              </a:ext>
            </a:extLst>
          </p:cNvPr>
          <p:cNvSpPr/>
          <p:nvPr/>
        </p:nvSpPr>
        <p:spPr>
          <a:xfrm>
            <a:off x="6574497" y="5358516"/>
            <a:ext cx="2908110" cy="1034438"/>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Quarterly (separate for F&amp;A + non F&amp;A teams)</a:t>
            </a:r>
            <a:endParaRPr lang="en-US" sz="1100" kern="0" dirty="0">
              <a:solidFill>
                <a:prstClr val="white"/>
              </a:solidFill>
              <a:latin typeface="+mj-lt"/>
              <a:ea typeface="ＭＳ Ｐゴシック"/>
            </a:endParaRP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Status of Projects &amp; Improvement Initiatives</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Status of agreed ongoing Action Items </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Best Practice &amp; Learnings</a:t>
            </a:r>
          </a:p>
        </p:txBody>
      </p:sp>
      <p:sp>
        <p:nvSpPr>
          <p:cNvPr id="38" name="Rectangle 32">
            <a:extLst>
              <a:ext uri="{FF2B5EF4-FFF2-40B4-BE49-F238E27FC236}">
                <a16:creationId xmlns:a16="http://schemas.microsoft.com/office/drawing/2014/main" id="{0D0CE926-252C-42E0-BB2E-B37E02158CEB}"/>
              </a:ext>
            </a:extLst>
          </p:cNvPr>
          <p:cNvSpPr>
            <a:spLocks noChangeArrowheads="1"/>
          </p:cNvSpPr>
          <p:nvPr/>
        </p:nvSpPr>
        <p:spPr bwMode="auto">
          <a:xfrm>
            <a:off x="2284049" y="5478164"/>
            <a:ext cx="2066366" cy="889055"/>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b="1" kern="0" dirty="0">
                <a:solidFill>
                  <a:srgbClr val="414141"/>
                </a:solidFill>
                <a:ea typeface="ＭＳ Ｐゴシック"/>
              </a:rPr>
              <a:t>Quality Leader</a:t>
            </a:r>
          </a:p>
          <a:p>
            <a:pPr marL="171450" indent="-171450" defTabSz="912813">
              <a:buFont typeface="Arial" panose="020B0604020202020204" pitchFamily="34" charset="0"/>
              <a:buChar char="•"/>
              <a:defRPr/>
            </a:pPr>
            <a:r>
              <a:rPr lang="en-US" sz="1200" b="1" kern="0" dirty="0">
                <a:solidFill>
                  <a:srgbClr val="414141"/>
                </a:solidFill>
                <a:ea typeface="ＭＳ Ｐゴシック"/>
              </a:rPr>
              <a:t>Quality Manager</a:t>
            </a:r>
          </a:p>
          <a:p>
            <a:pPr marL="171450" indent="-171450" defTabSz="912813">
              <a:buFont typeface="Arial" panose="020B0604020202020204" pitchFamily="34" charset="0"/>
              <a:buChar char="•"/>
              <a:defRPr/>
            </a:pPr>
            <a:r>
              <a:rPr lang="en-US" sz="1200" b="1" kern="0" dirty="0">
                <a:solidFill>
                  <a:srgbClr val="414141"/>
                </a:solidFill>
                <a:ea typeface="ＭＳ Ｐゴシック"/>
              </a:rPr>
              <a:t>Regional Process Owners</a:t>
            </a:r>
          </a:p>
        </p:txBody>
      </p:sp>
      <p:sp>
        <p:nvSpPr>
          <p:cNvPr id="39" name="Rectangle 32">
            <a:extLst>
              <a:ext uri="{FF2B5EF4-FFF2-40B4-BE49-F238E27FC236}">
                <a16:creationId xmlns:a16="http://schemas.microsoft.com/office/drawing/2014/main" id="{11B02D24-B71D-4473-9CF9-72E069832186}"/>
              </a:ext>
            </a:extLst>
          </p:cNvPr>
          <p:cNvSpPr>
            <a:spLocks noChangeArrowheads="1"/>
          </p:cNvSpPr>
          <p:nvPr/>
        </p:nvSpPr>
        <p:spPr bwMode="auto">
          <a:xfrm>
            <a:off x="4401797" y="5478164"/>
            <a:ext cx="2066366" cy="889055"/>
          </a:xfrm>
          <a:prstGeom prst="rect">
            <a:avLst/>
          </a:prstGeom>
          <a:solidFill>
            <a:sysClr val="window" lastClr="FFFFFF"/>
          </a:solidFill>
          <a:ln w="9525" algn="ctr">
            <a:noFill/>
            <a:miter lim="800000"/>
            <a:headEnd/>
            <a:tailEnd/>
          </a:ln>
        </p:spPr>
        <p:txBody>
          <a:bodyPr wrap="none" lIns="91402" tIns="45701" rIns="91402" bIns="45701" anchor="ctr"/>
          <a:lstStyle/>
          <a:p>
            <a:pPr marL="171450" indent="-171450" defTabSz="912813">
              <a:buFont typeface="Arial" panose="020B0604020202020204" pitchFamily="34" charset="0"/>
              <a:buChar char="•"/>
              <a:defRPr/>
            </a:pPr>
            <a:r>
              <a:rPr lang="en-US" sz="1200" b="1" kern="0" dirty="0">
                <a:solidFill>
                  <a:srgbClr val="414141"/>
                </a:solidFill>
                <a:ea typeface="ＭＳ Ｐゴシック"/>
              </a:rPr>
              <a:t>SDLs</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MBB</a:t>
            </a:r>
          </a:p>
          <a:p>
            <a:pPr marL="171450" indent="-171450" defTabSz="912813">
              <a:buFont typeface="Arial" panose="020B0604020202020204" pitchFamily="34" charset="0"/>
              <a:buChar char="•"/>
              <a:defRPr/>
            </a:pPr>
            <a:r>
              <a:rPr lang="en-US" sz="1200" b="1" kern="0" dirty="0">
                <a:solidFill>
                  <a:srgbClr val="414141"/>
                </a:solidFill>
                <a:ea typeface="ＭＳ Ｐゴシック"/>
              </a:rPr>
              <a:t>DPIS BB</a:t>
            </a:r>
          </a:p>
        </p:txBody>
      </p:sp>
      <p:grpSp>
        <p:nvGrpSpPr>
          <p:cNvPr id="40" name="Group 39">
            <a:extLst>
              <a:ext uri="{FF2B5EF4-FFF2-40B4-BE49-F238E27FC236}">
                <a16:creationId xmlns:a16="http://schemas.microsoft.com/office/drawing/2014/main" id="{E38A760C-DF10-42C2-B204-2348ED7C846E}"/>
              </a:ext>
            </a:extLst>
          </p:cNvPr>
          <p:cNvGrpSpPr/>
          <p:nvPr/>
        </p:nvGrpSpPr>
        <p:grpSpPr>
          <a:xfrm>
            <a:off x="875217" y="5650657"/>
            <a:ext cx="661156" cy="437996"/>
            <a:chOff x="1171228" y="2472312"/>
            <a:chExt cx="738030" cy="659740"/>
          </a:xfrm>
          <a:solidFill>
            <a:srgbClr val="0070C0"/>
          </a:solidFill>
        </p:grpSpPr>
        <p:sp>
          <p:nvSpPr>
            <p:cNvPr id="41" name="Freeform 125">
              <a:extLst>
                <a:ext uri="{FF2B5EF4-FFF2-40B4-BE49-F238E27FC236}">
                  <a16:creationId xmlns:a16="http://schemas.microsoft.com/office/drawing/2014/main" id="{2B489A39-DC81-4DA8-9D14-68170DEDAD80}"/>
                </a:ext>
              </a:extLst>
            </p:cNvPr>
            <p:cNvSpPr>
              <a:spLocks/>
            </p:cNvSpPr>
            <p:nvPr/>
          </p:nvSpPr>
          <p:spPr bwMode="auto">
            <a:xfrm>
              <a:off x="1800181" y="2530369"/>
              <a:ext cx="95003" cy="138106"/>
            </a:xfrm>
            <a:custGeom>
              <a:avLst/>
              <a:gdLst>
                <a:gd name="T0" fmla="*/ 17 w 54"/>
                <a:gd name="T1" fmla="*/ 75 h 78"/>
                <a:gd name="T2" fmla="*/ 53 w 54"/>
                <a:gd name="T3" fmla="*/ 35 h 78"/>
                <a:gd name="T4" fmla="*/ 27 w 54"/>
                <a:gd name="T5" fmla="*/ 0 h 78"/>
                <a:gd name="T6" fmla="*/ 0 w 54"/>
                <a:gd name="T7" fmla="*/ 30 h 78"/>
                <a:gd name="T8" fmla="*/ 17 w 54"/>
                <a:gd name="T9" fmla="*/ 75 h 78"/>
              </a:gdLst>
              <a:ahLst/>
              <a:cxnLst>
                <a:cxn ang="0">
                  <a:pos x="T0" y="T1"/>
                </a:cxn>
                <a:cxn ang="0">
                  <a:pos x="T2" y="T3"/>
                </a:cxn>
                <a:cxn ang="0">
                  <a:pos x="T4" y="T5"/>
                </a:cxn>
                <a:cxn ang="0">
                  <a:pos x="T6" y="T7"/>
                </a:cxn>
                <a:cxn ang="0">
                  <a:pos x="T8" y="T9"/>
                </a:cxn>
              </a:cxnLst>
              <a:rect l="0" t="0" r="r" b="b"/>
              <a:pathLst>
                <a:path w="54" h="78">
                  <a:moveTo>
                    <a:pt x="17" y="75"/>
                  </a:moveTo>
                  <a:cubicBezTo>
                    <a:pt x="28" y="78"/>
                    <a:pt x="49" y="64"/>
                    <a:pt x="53" y="35"/>
                  </a:cubicBezTo>
                  <a:cubicBezTo>
                    <a:pt x="54" y="16"/>
                    <a:pt x="44" y="1"/>
                    <a:pt x="27" y="0"/>
                  </a:cubicBezTo>
                  <a:cubicBezTo>
                    <a:pt x="15" y="0"/>
                    <a:pt x="1" y="12"/>
                    <a:pt x="0" y="30"/>
                  </a:cubicBezTo>
                  <a:cubicBezTo>
                    <a:pt x="0" y="48"/>
                    <a:pt x="2" y="71"/>
                    <a:pt x="17"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126">
              <a:extLst>
                <a:ext uri="{FF2B5EF4-FFF2-40B4-BE49-F238E27FC236}">
                  <a16:creationId xmlns:a16="http://schemas.microsoft.com/office/drawing/2014/main" id="{4B2EABEB-D7A8-432F-9F5D-32DFB1B6F87C}"/>
                </a:ext>
              </a:extLst>
            </p:cNvPr>
            <p:cNvSpPr>
              <a:spLocks/>
            </p:cNvSpPr>
            <p:nvPr/>
          </p:nvSpPr>
          <p:spPr bwMode="auto">
            <a:xfrm>
              <a:off x="1676149" y="2679030"/>
              <a:ext cx="233109" cy="453022"/>
            </a:xfrm>
            <a:custGeom>
              <a:avLst/>
              <a:gdLst>
                <a:gd name="T0" fmla="*/ 110 w 132"/>
                <a:gd name="T1" fmla="*/ 0 h 257"/>
                <a:gd name="T2" fmla="*/ 95 w 132"/>
                <a:gd name="T3" fmla="*/ 5 h 257"/>
                <a:gd name="T4" fmla="*/ 74 w 132"/>
                <a:gd name="T5" fmla="*/ 46 h 257"/>
                <a:gd name="T6" fmla="*/ 79 w 132"/>
                <a:gd name="T7" fmla="*/ 14 h 257"/>
                <a:gd name="T8" fmla="*/ 68 w 132"/>
                <a:gd name="T9" fmla="*/ 34 h 257"/>
                <a:gd name="T10" fmla="*/ 60 w 132"/>
                <a:gd name="T11" fmla="*/ 117 h 257"/>
                <a:gd name="T12" fmla="*/ 61 w 132"/>
                <a:gd name="T13" fmla="*/ 118 h 257"/>
                <a:gd name="T14" fmla="*/ 57 w 132"/>
                <a:gd name="T15" fmla="*/ 119 h 257"/>
                <a:gd name="T16" fmla="*/ 35 w 132"/>
                <a:gd name="T17" fmla="*/ 125 h 257"/>
                <a:gd name="T18" fmla="*/ 25 w 132"/>
                <a:gd name="T19" fmla="*/ 129 h 257"/>
                <a:gd name="T20" fmla="*/ 21 w 132"/>
                <a:gd name="T21" fmla="*/ 131 h 257"/>
                <a:gd name="T22" fmla="*/ 17 w 132"/>
                <a:gd name="T23" fmla="*/ 133 h 257"/>
                <a:gd name="T24" fmla="*/ 10 w 132"/>
                <a:gd name="T25" fmla="*/ 144 h 257"/>
                <a:gd name="T26" fmla="*/ 8 w 132"/>
                <a:gd name="T27" fmla="*/ 166 h 257"/>
                <a:gd name="T28" fmla="*/ 1 w 132"/>
                <a:gd name="T29" fmla="*/ 239 h 257"/>
                <a:gd name="T30" fmla="*/ 15 w 132"/>
                <a:gd name="T31" fmla="*/ 256 h 257"/>
                <a:gd name="T32" fmla="*/ 32 w 132"/>
                <a:gd name="T33" fmla="*/ 242 h 257"/>
                <a:gd name="T34" fmla="*/ 33 w 132"/>
                <a:gd name="T35" fmla="*/ 229 h 257"/>
                <a:gd name="T36" fmla="*/ 38 w 132"/>
                <a:gd name="T37" fmla="*/ 185 h 257"/>
                <a:gd name="T38" fmla="*/ 41 w 132"/>
                <a:gd name="T39" fmla="*/ 157 h 257"/>
                <a:gd name="T40" fmla="*/ 95 w 132"/>
                <a:gd name="T41" fmla="*/ 151 h 257"/>
                <a:gd name="T42" fmla="*/ 102 w 132"/>
                <a:gd name="T43" fmla="*/ 147 h 257"/>
                <a:gd name="T44" fmla="*/ 113 w 132"/>
                <a:gd name="T45" fmla="*/ 148 h 257"/>
                <a:gd name="T46" fmla="*/ 110 w 132"/>
                <a:gd name="T4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257">
                  <a:moveTo>
                    <a:pt x="110" y="0"/>
                  </a:moveTo>
                  <a:cubicBezTo>
                    <a:pt x="105" y="0"/>
                    <a:pt x="100" y="2"/>
                    <a:pt x="95" y="5"/>
                  </a:cubicBezTo>
                  <a:cubicBezTo>
                    <a:pt x="91" y="7"/>
                    <a:pt x="79" y="34"/>
                    <a:pt x="74" y="46"/>
                  </a:cubicBezTo>
                  <a:cubicBezTo>
                    <a:pt x="73" y="48"/>
                    <a:pt x="80" y="12"/>
                    <a:pt x="79" y="14"/>
                  </a:cubicBezTo>
                  <a:cubicBezTo>
                    <a:pt x="72" y="22"/>
                    <a:pt x="68" y="34"/>
                    <a:pt x="68" y="34"/>
                  </a:cubicBezTo>
                  <a:cubicBezTo>
                    <a:pt x="62" y="57"/>
                    <a:pt x="64" y="78"/>
                    <a:pt x="60" y="117"/>
                  </a:cubicBezTo>
                  <a:cubicBezTo>
                    <a:pt x="61" y="118"/>
                    <a:pt x="61" y="118"/>
                    <a:pt x="61" y="118"/>
                  </a:cubicBezTo>
                  <a:cubicBezTo>
                    <a:pt x="60" y="118"/>
                    <a:pt x="58" y="118"/>
                    <a:pt x="57" y="119"/>
                  </a:cubicBezTo>
                  <a:cubicBezTo>
                    <a:pt x="49" y="121"/>
                    <a:pt x="42" y="123"/>
                    <a:pt x="35" y="125"/>
                  </a:cubicBezTo>
                  <a:cubicBezTo>
                    <a:pt x="31" y="127"/>
                    <a:pt x="28" y="128"/>
                    <a:pt x="25" y="129"/>
                  </a:cubicBezTo>
                  <a:cubicBezTo>
                    <a:pt x="24" y="129"/>
                    <a:pt x="23" y="130"/>
                    <a:pt x="21" y="131"/>
                  </a:cubicBezTo>
                  <a:cubicBezTo>
                    <a:pt x="20" y="131"/>
                    <a:pt x="19" y="132"/>
                    <a:pt x="17" y="133"/>
                  </a:cubicBezTo>
                  <a:cubicBezTo>
                    <a:pt x="13" y="135"/>
                    <a:pt x="11" y="140"/>
                    <a:pt x="10" y="144"/>
                  </a:cubicBezTo>
                  <a:cubicBezTo>
                    <a:pt x="10" y="149"/>
                    <a:pt x="9" y="157"/>
                    <a:pt x="8" y="166"/>
                  </a:cubicBezTo>
                  <a:cubicBezTo>
                    <a:pt x="5" y="195"/>
                    <a:pt x="1" y="239"/>
                    <a:pt x="1" y="239"/>
                  </a:cubicBezTo>
                  <a:cubicBezTo>
                    <a:pt x="0" y="247"/>
                    <a:pt x="6" y="255"/>
                    <a:pt x="15" y="256"/>
                  </a:cubicBezTo>
                  <a:cubicBezTo>
                    <a:pt x="24" y="257"/>
                    <a:pt x="31" y="250"/>
                    <a:pt x="32" y="242"/>
                  </a:cubicBezTo>
                  <a:cubicBezTo>
                    <a:pt x="32" y="242"/>
                    <a:pt x="33" y="237"/>
                    <a:pt x="33" y="229"/>
                  </a:cubicBezTo>
                  <a:cubicBezTo>
                    <a:pt x="35" y="218"/>
                    <a:pt x="36" y="201"/>
                    <a:pt x="38" y="185"/>
                  </a:cubicBezTo>
                  <a:cubicBezTo>
                    <a:pt x="39" y="174"/>
                    <a:pt x="40" y="164"/>
                    <a:pt x="41" y="157"/>
                  </a:cubicBezTo>
                  <a:cubicBezTo>
                    <a:pt x="41" y="157"/>
                    <a:pt x="85" y="154"/>
                    <a:pt x="95" y="151"/>
                  </a:cubicBezTo>
                  <a:cubicBezTo>
                    <a:pt x="98" y="150"/>
                    <a:pt x="100" y="149"/>
                    <a:pt x="102" y="147"/>
                  </a:cubicBezTo>
                  <a:cubicBezTo>
                    <a:pt x="113" y="148"/>
                    <a:pt x="113" y="148"/>
                    <a:pt x="113" y="148"/>
                  </a:cubicBezTo>
                  <a:cubicBezTo>
                    <a:pt x="119" y="78"/>
                    <a:pt x="132" y="11"/>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27">
              <a:extLst>
                <a:ext uri="{FF2B5EF4-FFF2-40B4-BE49-F238E27FC236}">
                  <a16:creationId xmlns:a16="http://schemas.microsoft.com/office/drawing/2014/main" id="{4976D23C-4134-42A8-ADD7-FAD7E77D1380}"/>
                </a:ext>
              </a:extLst>
            </p:cNvPr>
            <p:cNvSpPr>
              <a:spLocks/>
            </p:cNvSpPr>
            <p:nvPr/>
          </p:nvSpPr>
          <p:spPr bwMode="auto">
            <a:xfrm>
              <a:off x="1185303" y="2530369"/>
              <a:ext cx="95003" cy="138106"/>
            </a:xfrm>
            <a:custGeom>
              <a:avLst/>
              <a:gdLst>
                <a:gd name="T0" fmla="*/ 36 w 54"/>
                <a:gd name="T1" fmla="*/ 75 h 78"/>
                <a:gd name="T2" fmla="*/ 53 w 54"/>
                <a:gd name="T3" fmla="*/ 30 h 78"/>
                <a:gd name="T4" fmla="*/ 27 w 54"/>
                <a:gd name="T5" fmla="*/ 0 h 78"/>
                <a:gd name="T6" fmla="*/ 0 w 54"/>
                <a:gd name="T7" fmla="*/ 35 h 78"/>
                <a:gd name="T8" fmla="*/ 36 w 54"/>
                <a:gd name="T9" fmla="*/ 75 h 78"/>
              </a:gdLst>
              <a:ahLst/>
              <a:cxnLst>
                <a:cxn ang="0">
                  <a:pos x="T0" y="T1"/>
                </a:cxn>
                <a:cxn ang="0">
                  <a:pos x="T2" y="T3"/>
                </a:cxn>
                <a:cxn ang="0">
                  <a:pos x="T4" y="T5"/>
                </a:cxn>
                <a:cxn ang="0">
                  <a:pos x="T6" y="T7"/>
                </a:cxn>
                <a:cxn ang="0">
                  <a:pos x="T8" y="T9"/>
                </a:cxn>
              </a:cxnLst>
              <a:rect l="0" t="0" r="r" b="b"/>
              <a:pathLst>
                <a:path w="54" h="78">
                  <a:moveTo>
                    <a:pt x="36" y="75"/>
                  </a:moveTo>
                  <a:cubicBezTo>
                    <a:pt x="52" y="71"/>
                    <a:pt x="54" y="48"/>
                    <a:pt x="53" y="30"/>
                  </a:cubicBezTo>
                  <a:cubicBezTo>
                    <a:pt x="52" y="12"/>
                    <a:pt x="39" y="0"/>
                    <a:pt x="27" y="0"/>
                  </a:cubicBezTo>
                  <a:cubicBezTo>
                    <a:pt x="10" y="1"/>
                    <a:pt x="0" y="16"/>
                    <a:pt x="0" y="35"/>
                  </a:cubicBezTo>
                  <a:cubicBezTo>
                    <a:pt x="4" y="64"/>
                    <a:pt x="25" y="78"/>
                    <a:pt x="3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128">
              <a:extLst>
                <a:ext uri="{FF2B5EF4-FFF2-40B4-BE49-F238E27FC236}">
                  <a16:creationId xmlns:a16="http://schemas.microsoft.com/office/drawing/2014/main" id="{416B87FA-5C91-41D5-A912-8C66F95A7124}"/>
                </a:ext>
              </a:extLst>
            </p:cNvPr>
            <p:cNvSpPr>
              <a:spLocks/>
            </p:cNvSpPr>
            <p:nvPr/>
          </p:nvSpPr>
          <p:spPr bwMode="auto">
            <a:xfrm>
              <a:off x="1171228" y="2679030"/>
              <a:ext cx="230469" cy="453022"/>
            </a:xfrm>
            <a:custGeom>
              <a:avLst/>
              <a:gdLst>
                <a:gd name="T0" fmla="*/ 124 w 131"/>
                <a:gd name="T1" fmla="*/ 166 h 257"/>
                <a:gd name="T2" fmla="*/ 121 w 131"/>
                <a:gd name="T3" fmla="*/ 144 h 257"/>
                <a:gd name="T4" fmla="*/ 114 w 131"/>
                <a:gd name="T5" fmla="*/ 133 h 257"/>
                <a:gd name="T6" fmla="*/ 110 w 131"/>
                <a:gd name="T7" fmla="*/ 131 h 257"/>
                <a:gd name="T8" fmla="*/ 102 w 131"/>
                <a:gd name="T9" fmla="*/ 127 h 257"/>
                <a:gd name="T10" fmla="*/ 85 w 131"/>
                <a:gd name="T11" fmla="*/ 122 h 257"/>
                <a:gd name="T12" fmla="*/ 71 w 131"/>
                <a:gd name="T13" fmla="*/ 118 h 257"/>
                <a:gd name="T14" fmla="*/ 72 w 131"/>
                <a:gd name="T15" fmla="*/ 117 h 257"/>
                <a:gd name="T16" fmla="*/ 64 w 131"/>
                <a:gd name="T17" fmla="*/ 34 h 257"/>
                <a:gd name="T18" fmla="*/ 53 w 131"/>
                <a:gd name="T19" fmla="*/ 14 h 257"/>
                <a:gd name="T20" fmla="*/ 57 w 131"/>
                <a:gd name="T21" fmla="*/ 46 h 257"/>
                <a:gd name="T22" fmla="*/ 36 w 131"/>
                <a:gd name="T23" fmla="*/ 5 h 257"/>
                <a:gd name="T24" fmla="*/ 22 w 131"/>
                <a:gd name="T25" fmla="*/ 0 h 257"/>
                <a:gd name="T26" fmla="*/ 19 w 131"/>
                <a:gd name="T27" fmla="*/ 148 h 257"/>
                <a:gd name="T28" fmla="*/ 29 w 131"/>
                <a:gd name="T29" fmla="*/ 147 h 257"/>
                <a:gd name="T30" fmla="*/ 37 w 131"/>
                <a:gd name="T31" fmla="*/ 151 h 257"/>
                <a:gd name="T32" fmla="*/ 91 w 131"/>
                <a:gd name="T33" fmla="*/ 157 h 257"/>
                <a:gd name="T34" fmla="*/ 92 w 131"/>
                <a:gd name="T35" fmla="*/ 169 h 257"/>
                <a:gd name="T36" fmla="*/ 97 w 131"/>
                <a:gd name="T37" fmla="*/ 216 h 257"/>
                <a:gd name="T38" fmla="*/ 99 w 131"/>
                <a:gd name="T39" fmla="*/ 234 h 257"/>
                <a:gd name="T40" fmla="*/ 99 w 131"/>
                <a:gd name="T41" fmla="*/ 242 h 257"/>
                <a:gd name="T42" fmla="*/ 116 w 131"/>
                <a:gd name="T43" fmla="*/ 256 h 257"/>
                <a:gd name="T44" fmla="*/ 131 w 131"/>
                <a:gd name="T45" fmla="*/ 239 h 257"/>
                <a:gd name="T46" fmla="*/ 127 w 131"/>
                <a:gd name="T47" fmla="*/ 198 h 257"/>
                <a:gd name="T48" fmla="*/ 124 w 131"/>
                <a:gd name="T49" fmla="*/ 16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257">
                  <a:moveTo>
                    <a:pt x="124" y="166"/>
                  </a:moveTo>
                  <a:cubicBezTo>
                    <a:pt x="123" y="157"/>
                    <a:pt x="122" y="149"/>
                    <a:pt x="121" y="144"/>
                  </a:cubicBezTo>
                  <a:cubicBezTo>
                    <a:pt x="121" y="140"/>
                    <a:pt x="118" y="135"/>
                    <a:pt x="114" y="133"/>
                  </a:cubicBezTo>
                  <a:cubicBezTo>
                    <a:pt x="113" y="132"/>
                    <a:pt x="112" y="131"/>
                    <a:pt x="110" y="131"/>
                  </a:cubicBezTo>
                  <a:cubicBezTo>
                    <a:pt x="108" y="129"/>
                    <a:pt x="105" y="128"/>
                    <a:pt x="102" y="127"/>
                  </a:cubicBezTo>
                  <a:cubicBezTo>
                    <a:pt x="97" y="125"/>
                    <a:pt x="91" y="124"/>
                    <a:pt x="85" y="122"/>
                  </a:cubicBezTo>
                  <a:cubicBezTo>
                    <a:pt x="80" y="120"/>
                    <a:pt x="75" y="119"/>
                    <a:pt x="71" y="118"/>
                  </a:cubicBezTo>
                  <a:cubicBezTo>
                    <a:pt x="72" y="117"/>
                    <a:pt x="72" y="117"/>
                    <a:pt x="72" y="117"/>
                  </a:cubicBezTo>
                  <a:cubicBezTo>
                    <a:pt x="67" y="78"/>
                    <a:pt x="69" y="57"/>
                    <a:pt x="64" y="34"/>
                  </a:cubicBezTo>
                  <a:cubicBezTo>
                    <a:pt x="64" y="34"/>
                    <a:pt x="60" y="22"/>
                    <a:pt x="53" y="14"/>
                  </a:cubicBezTo>
                  <a:cubicBezTo>
                    <a:pt x="51" y="12"/>
                    <a:pt x="58" y="48"/>
                    <a:pt x="57" y="46"/>
                  </a:cubicBezTo>
                  <a:cubicBezTo>
                    <a:pt x="53" y="34"/>
                    <a:pt x="41" y="7"/>
                    <a:pt x="36" y="5"/>
                  </a:cubicBezTo>
                  <a:cubicBezTo>
                    <a:pt x="32" y="2"/>
                    <a:pt x="27" y="0"/>
                    <a:pt x="22" y="0"/>
                  </a:cubicBezTo>
                  <a:cubicBezTo>
                    <a:pt x="0" y="11"/>
                    <a:pt x="12" y="78"/>
                    <a:pt x="19" y="148"/>
                  </a:cubicBezTo>
                  <a:cubicBezTo>
                    <a:pt x="29" y="147"/>
                    <a:pt x="29" y="147"/>
                    <a:pt x="29" y="147"/>
                  </a:cubicBezTo>
                  <a:cubicBezTo>
                    <a:pt x="32" y="149"/>
                    <a:pt x="34" y="150"/>
                    <a:pt x="37" y="151"/>
                  </a:cubicBezTo>
                  <a:cubicBezTo>
                    <a:pt x="47" y="154"/>
                    <a:pt x="90" y="155"/>
                    <a:pt x="91" y="157"/>
                  </a:cubicBezTo>
                  <a:cubicBezTo>
                    <a:pt x="91" y="160"/>
                    <a:pt x="92" y="165"/>
                    <a:pt x="92" y="169"/>
                  </a:cubicBezTo>
                  <a:cubicBezTo>
                    <a:pt x="94" y="184"/>
                    <a:pt x="95" y="202"/>
                    <a:pt x="97" y="216"/>
                  </a:cubicBezTo>
                  <a:cubicBezTo>
                    <a:pt x="97" y="224"/>
                    <a:pt x="98" y="230"/>
                    <a:pt x="99" y="234"/>
                  </a:cubicBezTo>
                  <a:cubicBezTo>
                    <a:pt x="99" y="239"/>
                    <a:pt x="99" y="242"/>
                    <a:pt x="99" y="242"/>
                  </a:cubicBezTo>
                  <a:cubicBezTo>
                    <a:pt x="100" y="250"/>
                    <a:pt x="108" y="257"/>
                    <a:pt x="116" y="256"/>
                  </a:cubicBezTo>
                  <a:cubicBezTo>
                    <a:pt x="125" y="255"/>
                    <a:pt x="131" y="247"/>
                    <a:pt x="131" y="239"/>
                  </a:cubicBezTo>
                  <a:cubicBezTo>
                    <a:pt x="131" y="239"/>
                    <a:pt x="129" y="219"/>
                    <a:pt x="127" y="198"/>
                  </a:cubicBezTo>
                  <a:cubicBezTo>
                    <a:pt x="126" y="187"/>
                    <a:pt x="125" y="176"/>
                    <a:pt x="12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129">
              <a:extLst>
                <a:ext uri="{FF2B5EF4-FFF2-40B4-BE49-F238E27FC236}">
                  <a16:creationId xmlns:a16="http://schemas.microsoft.com/office/drawing/2014/main" id="{832F638B-D724-42D7-A868-03A0782D5606}"/>
                </a:ext>
              </a:extLst>
            </p:cNvPr>
            <p:cNvSpPr>
              <a:spLocks/>
            </p:cNvSpPr>
            <p:nvPr/>
          </p:nvSpPr>
          <p:spPr bwMode="auto">
            <a:xfrm>
              <a:off x="1465033" y="2888388"/>
              <a:ext cx="65094" cy="224312"/>
            </a:xfrm>
            <a:custGeom>
              <a:avLst/>
              <a:gdLst>
                <a:gd name="T0" fmla="*/ 33 w 37"/>
                <a:gd name="T1" fmla="*/ 17 h 127"/>
                <a:gd name="T2" fmla="*/ 33 w 37"/>
                <a:gd name="T3" fmla="*/ 14 h 127"/>
                <a:gd name="T4" fmla="*/ 32 w 37"/>
                <a:gd name="T5" fmla="*/ 14 h 127"/>
                <a:gd name="T6" fmla="*/ 16 w 37"/>
                <a:gd name="T7" fmla="*/ 0 h 127"/>
                <a:gd name="T8" fmla="*/ 16 w 37"/>
                <a:gd name="T9" fmla="*/ 0 h 127"/>
                <a:gd name="T10" fmla="*/ 16 w 37"/>
                <a:gd name="T11" fmla="*/ 0 h 127"/>
                <a:gd name="T12" fmla="*/ 16 w 37"/>
                <a:gd name="T13" fmla="*/ 0 h 127"/>
                <a:gd name="T14" fmla="*/ 16 w 37"/>
                <a:gd name="T15" fmla="*/ 0 h 127"/>
                <a:gd name="T16" fmla="*/ 16 w 37"/>
                <a:gd name="T17" fmla="*/ 0 h 127"/>
                <a:gd name="T18" fmla="*/ 16 w 37"/>
                <a:gd name="T19" fmla="*/ 0 h 127"/>
                <a:gd name="T20" fmla="*/ 0 w 37"/>
                <a:gd name="T21" fmla="*/ 16 h 127"/>
                <a:gd name="T22" fmla="*/ 0 w 37"/>
                <a:gd name="T23" fmla="*/ 16 h 127"/>
                <a:gd name="T24" fmla="*/ 0 w 37"/>
                <a:gd name="T25" fmla="*/ 19 h 127"/>
                <a:gd name="T26" fmla="*/ 4 w 37"/>
                <a:gd name="T27" fmla="*/ 110 h 127"/>
                <a:gd name="T28" fmla="*/ 4 w 37"/>
                <a:gd name="T29" fmla="*/ 112 h 127"/>
                <a:gd name="T30" fmla="*/ 4 w 37"/>
                <a:gd name="T31" fmla="*/ 112 h 127"/>
                <a:gd name="T32" fmla="*/ 21 w 37"/>
                <a:gd name="T33" fmla="*/ 126 h 127"/>
                <a:gd name="T34" fmla="*/ 21 w 37"/>
                <a:gd name="T35" fmla="*/ 126 h 127"/>
                <a:gd name="T36" fmla="*/ 21 w 37"/>
                <a:gd name="T37" fmla="*/ 126 h 127"/>
                <a:gd name="T38" fmla="*/ 21 w 37"/>
                <a:gd name="T39" fmla="*/ 126 h 127"/>
                <a:gd name="T40" fmla="*/ 21 w 37"/>
                <a:gd name="T41" fmla="*/ 126 h 127"/>
                <a:gd name="T42" fmla="*/ 21 w 37"/>
                <a:gd name="T43" fmla="*/ 126 h 127"/>
                <a:gd name="T44" fmla="*/ 21 w 37"/>
                <a:gd name="T45" fmla="*/ 126 h 127"/>
                <a:gd name="T46" fmla="*/ 37 w 37"/>
                <a:gd name="T47" fmla="*/ 111 h 127"/>
                <a:gd name="T48" fmla="*/ 37 w 37"/>
                <a:gd name="T49" fmla="*/ 111 h 127"/>
                <a:gd name="T50" fmla="*/ 37 w 37"/>
                <a:gd name="T51" fmla="*/ 108 h 127"/>
                <a:gd name="T52" fmla="*/ 33 w 37"/>
                <a:gd name="T53" fmla="*/ 1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127">
                  <a:moveTo>
                    <a:pt x="33" y="17"/>
                  </a:moveTo>
                  <a:cubicBezTo>
                    <a:pt x="33" y="14"/>
                    <a:pt x="33" y="14"/>
                    <a:pt x="33" y="14"/>
                  </a:cubicBezTo>
                  <a:cubicBezTo>
                    <a:pt x="32" y="14"/>
                    <a:pt x="32" y="14"/>
                    <a:pt x="32" y="14"/>
                  </a:cubicBezTo>
                  <a:cubicBezTo>
                    <a:pt x="31" y="6"/>
                    <a:pt x="24"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7" y="1"/>
                    <a:pt x="1" y="8"/>
                    <a:pt x="0" y="16"/>
                  </a:cubicBezTo>
                  <a:cubicBezTo>
                    <a:pt x="0" y="16"/>
                    <a:pt x="0" y="16"/>
                    <a:pt x="0" y="16"/>
                  </a:cubicBezTo>
                  <a:cubicBezTo>
                    <a:pt x="0" y="19"/>
                    <a:pt x="0" y="19"/>
                    <a:pt x="0" y="19"/>
                  </a:cubicBezTo>
                  <a:cubicBezTo>
                    <a:pt x="4" y="110"/>
                    <a:pt x="4" y="110"/>
                    <a:pt x="4" y="110"/>
                  </a:cubicBezTo>
                  <a:cubicBezTo>
                    <a:pt x="4" y="112"/>
                    <a:pt x="4" y="112"/>
                    <a:pt x="4" y="112"/>
                  </a:cubicBezTo>
                  <a:cubicBezTo>
                    <a:pt x="4" y="112"/>
                    <a:pt x="4" y="112"/>
                    <a:pt x="4" y="112"/>
                  </a:cubicBezTo>
                  <a:cubicBezTo>
                    <a:pt x="6" y="121"/>
                    <a:pt x="13" y="127"/>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1" y="126"/>
                    <a:pt x="21" y="126"/>
                    <a:pt x="21" y="126"/>
                  </a:cubicBezTo>
                  <a:cubicBezTo>
                    <a:pt x="29" y="126"/>
                    <a:pt x="36" y="119"/>
                    <a:pt x="37" y="111"/>
                  </a:cubicBezTo>
                  <a:cubicBezTo>
                    <a:pt x="37" y="111"/>
                    <a:pt x="37" y="111"/>
                    <a:pt x="37" y="111"/>
                  </a:cubicBezTo>
                  <a:cubicBezTo>
                    <a:pt x="37" y="108"/>
                    <a:pt x="37" y="108"/>
                    <a:pt x="37" y="108"/>
                  </a:cubicBezTo>
                  <a:lnTo>
                    <a:pt x="3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130">
              <a:extLst>
                <a:ext uri="{FF2B5EF4-FFF2-40B4-BE49-F238E27FC236}">
                  <a16:creationId xmlns:a16="http://schemas.microsoft.com/office/drawing/2014/main" id="{2C241356-2F3D-42AF-A4B2-574016CF876B}"/>
                </a:ext>
              </a:extLst>
            </p:cNvPr>
            <p:cNvSpPr>
              <a:spLocks/>
            </p:cNvSpPr>
            <p:nvPr/>
          </p:nvSpPr>
          <p:spPr bwMode="auto">
            <a:xfrm>
              <a:off x="1545961" y="2888388"/>
              <a:ext cx="65094" cy="224312"/>
            </a:xfrm>
            <a:custGeom>
              <a:avLst/>
              <a:gdLst>
                <a:gd name="T0" fmla="*/ 22 w 37"/>
                <a:gd name="T1" fmla="*/ 0 h 127"/>
                <a:gd name="T2" fmla="*/ 22 w 37"/>
                <a:gd name="T3" fmla="*/ 0 h 127"/>
                <a:gd name="T4" fmla="*/ 22 w 37"/>
                <a:gd name="T5" fmla="*/ 0 h 127"/>
                <a:gd name="T6" fmla="*/ 22 w 37"/>
                <a:gd name="T7" fmla="*/ 0 h 127"/>
                <a:gd name="T8" fmla="*/ 21 w 37"/>
                <a:gd name="T9" fmla="*/ 0 h 127"/>
                <a:gd name="T10" fmla="*/ 21 w 37"/>
                <a:gd name="T11" fmla="*/ 0 h 127"/>
                <a:gd name="T12" fmla="*/ 21 w 37"/>
                <a:gd name="T13" fmla="*/ 0 h 127"/>
                <a:gd name="T14" fmla="*/ 5 w 37"/>
                <a:gd name="T15" fmla="*/ 14 h 127"/>
                <a:gd name="T16" fmla="*/ 4 w 37"/>
                <a:gd name="T17" fmla="*/ 14 h 127"/>
                <a:gd name="T18" fmla="*/ 4 w 37"/>
                <a:gd name="T19" fmla="*/ 17 h 127"/>
                <a:gd name="T20" fmla="*/ 0 w 37"/>
                <a:gd name="T21" fmla="*/ 108 h 127"/>
                <a:gd name="T22" fmla="*/ 0 w 37"/>
                <a:gd name="T23" fmla="*/ 111 h 127"/>
                <a:gd name="T24" fmla="*/ 0 w 37"/>
                <a:gd name="T25" fmla="*/ 111 h 127"/>
                <a:gd name="T26" fmla="*/ 16 w 37"/>
                <a:gd name="T27" fmla="*/ 126 h 127"/>
                <a:gd name="T28" fmla="*/ 16 w 37"/>
                <a:gd name="T29" fmla="*/ 126 h 127"/>
                <a:gd name="T30" fmla="*/ 16 w 37"/>
                <a:gd name="T31" fmla="*/ 126 h 127"/>
                <a:gd name="T32" fmla="*/ 16 w 37"/>
                <a:gd name="T33" fmla="*/ 126 h 127"/>
                <a:gd name="T34" fmla="*/ 16 w 37"/>
                <a:gd name="T35" fmla="*/ 126 h 127"/>
                <a:gd name="T36" fmla="*/ 16 w 37"/>
                <a:gd name="T37" fmla="*/ 126 h 127"/>
                <a:gd name="T38" fmla="*/ 16 w 37"/>
                <a:gd name="T39" fmla="*/ 126 h 127"/>
                <a:gd name="T40" fmla="*/ 33 w 37"/>
                <a:gd name="T41" fmla="*/ 112 h 127"/>
                <a:gd name="T42" fmla="*/ 33 w 37"/>
                <a:gd name="T43" fmla="*/ 112 h 127"/>
                <a:gd name="T44" fmla="*/ 33 w 37"/>
                <a:gd name="T45" fmla="*/ 110 h 127"/>
                <a:gd name="T46" fmla="*/ 37 w 37"/>
                <a:gd name="T47" fmla="*/ 19 h 127"/>
                <a:gd name="T48" fmla="*/ 37 w 37"/>
                <a:gd name="T49" fmla="*/ 16 h 127"/>
                <a:gd name="T50" fmla="*/ 37 w 37"/>
                <a:gd name="T51" fmla="*/ 16 h 127"/>
                <a:gd name="T52" fmla="*/ 22 w 37"/>
                <a:gd name="T5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127">
                  <a:moveTo>
                    <a:pt x="22" y="0"/>
                  </a:moveTo>
                  <a:cubicBezTo>
                    <a:pt x="22" y="0"/>
                    <a:pt x="22" y="0"/>
                    <a:pt x="22" y="0"/>
                  </a:cubicBezTo>
                  <a:cubicBezTo>
                    <a:pt x="22" y="0"/>
                    <a:pt x="22" y="0"/>
                    <a:pt x="22" y="0"/>
                  </a:cubicBezTo>
                  <a:cubicBezTo>
                    <a:pt x="22" y="0"/>
                    <a:pt x="22" y="0"/>
                    <a:pt x="22" y="0"/>
                  </a:cubicBezTo>
                  <a:cubicBezTo>
                    <a:pt x="21" y="0"/>
                    <a:pt x="21" y="0"/>
                    <a:pt x="21" y="0"/>
                  </a:cubicBezTo>
                  <a:cubicBezTo>
                    <a:pt x="21" y="0"/>
                    <a:pt x="21" y="0"/>
                    <a:pt x="21" y="0"/>
                  </a:cubicBezTo>
                  <a:cubicBezTo>
                    <a:pt x="21" y="0"/>
                    <a:pt x="21" y="0"/>
                    <a:pt x="21" y="0"/>
                  </a:cubicBezTo>
                  <a:cubicBezTo>
                    <a:pt x="13" y="0"/>
                    <a:pt x="6" y="6"/>
                    <a:pt x="5" y="14"/>
                  </a:cubicBezTo>
                  <a:cubicBezTo>
                    <a:pt x="4" y="14"/>
                    <a:pt x="4" y="14"/>
                    <a:pt x="4" y="14"/>
                  </a:cubicBezTo>
                  <a:cubicBezTo>
                    <a:pt x="4" y="17"/>
                    <a:pt x="4" y="17"/>
                    <a:pt x="4" y="17"/>
                  </a:cubicBezTo>
                  <a:cubicBezTo>
                    <a:pt x="0" y="108"/>
                    <a:pt x="0" y="108"/>
                    <a:pt x="0" y="108"/>
                  </a:cubicBezTo>
                  <a:cubicBezTo>
                    <a:pt x="0" y="111"/>
                    <a:pt x="0" y="111"/>
                    <a:pt x="0" y="111"/>
                  </a:cubicBezTo>
                  <a:cubicBezTo>
                    <a:pt x="0" y="111"/>
                    <a:pt x="0" y="111"/>
                    <a:pt x="0" y="111"/>
                  </a:cubicBezTo>
                  <a:cubicBezTo>
                    <a:pt x="1" y="119"/>
                    <a:pt x="8"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24" y="127"/>
                    <a:pt x="31" y="121"/>
                    <a:pt x="33" y="112"/>
                  </a:cubicBezTo>
                  <a:cubicBezTo>
                    <a:pt x="33" y="112"/>
                    <a:pt x="33" y="112"/>
                    <a:pt x="33" y="112"/>
                  </a:cubicBezTo>
                  <a:cubicBezTo>
                    <a:pt x="33" y="110"/>
                    <a:pt x="33" y="110"/>
                    <a:pt x="33" y="110"/>
                  </a:cubicBezTo>
                  <a:cubicBezTo>
                    <a:pt x="37" y="19"/>
                    <a:pt x="37" y="19"/>
                    <a:pt x="37" y="19"/>
                  </a:cubicBezTo>
                  <a:cubicBezTo>
                    <a:pt x="37" y="16"/>
                    <a:pt x="37" y="16"/>
                    <a:pt x="37" y="16"/>
                  </a:cubicBezTo>
                  <a:cubicBezTo>
                    <a:pt x="37" y="16"/>
                    <a:pt x="37" y="16"/>
                    <a:pt x="37" y="16"/>
                  </a:cubicBezTo>
                  <a:cubicBezTo>
                    <a:pt x="36" y="8"/>
                    <a:pt x="30" y="1"/>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131">
              <a:extLst>
                <a:ext uri="{FF2B5EF4-FFF2-40B4-BE49-F238E27FC236}">
                  <a16:creationId xmlns:a16="http://schemas.microsoft.com/office/drawing/2014/main" id="{BEF893D9-4FF2-4453-8958-00E13D313DC7}"/>
                </a:ext>
              </a:extLst>
            </p:cNvPr>
            <p:cNvSpPr>
              <a:spLocks/>
            </p:cNvSpPr>
            <p:nvPr/>
          </p:nvSpPr>
          <p:spPr bwMode="auto">
            <a:xfrm>
              <a:off x="1479107" y="2472312"/>
              <a:ext cx="117874" cy="137226"/>
            </a:xfrm>
            <a:custGeom>
              <a:avLst/>
              <a:gdLst>
                <a:gd name="T0" fmla="*/ 7 w 67"/>
                <a:gd name="T1" fmla="*/ 51 h 78"/>
                <a:gd name="T2" fmla="*/ 34 w 67"/>
                <a:gd name="T3" fmla="*/ 78 h 78"/>
                <a:gd name="T4" fmla="*/ 61 w 67"/>
                <a:gd name="T5" fmla="*/ 51 h 78"/>
                <a:gd name="T6" fmla="*/ 67 w 67"/>
                <a:gd name="T7" fmla="*/ 38 h 78"/>
                <a:gd name="T8" fmla="*/ 63 w 67"/>
                <a:gd name="T9" fmla="*/ 32 h 78"/>
                <a:gd name="T10" fmla="*/ 34 w 67"/>
                <a:gd name="T11" fmla="*/ 0 h 78"/>
                <a:gd name="T12" fmla="*/ 5 w 67"/>
                <a:gd name="T13" fmla="*/ 32 h 78"/>
                <a:gd name="T14" fmla="*/ 0 w 67"/>
                <a:gd name="T15" fmla="*/ 38 h 78"/>
                <a:gd name="T16" fmla="*/ 7 w 67"/>
                <a:gd name="T17" fmla="*/ 5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78">
                  <a:moveTo>
                    <a:pt x="7" y="51"/>
                  </a:moveTo>
                  <a:cubicBezTo>
                    <a:pt x="11" y="65"/>
                    <a:pt x="20" y="78"/>
                    <a:pt x="34" y="78"/>
                  </a:cubicBezTo>
                  <a:cubicBezTo>
                    <a:pt x="48" y="78"/>
                    <a:pt x="57" y="65"/>
                    <a:pt x="61" y="51"/>
                  </a:cubicBezTo>
                  <a:cubicBezTo>
                    <a:pt x="65" y="49"/>
                    <a:pt x="67" y="43"/>
                    <a:pt x="67" y="38"/>
                  </a:cubicBezTo>
                  <a:cubicBezTo>
                    <a:pt x="66" y="35"/>
                    <a:pt x="65" y="33"/>
                    <a:pt x="63" y="32"/>
                  </a:cubicBezTo>
                  <a:cubicBezTo>
                    <a:pt x="62" y="14"/>
                    <a:pt x="51" y="0"/>
                    <a:pt x="34" y="0"/>
                  </a:cubicBezTo>
                  <a:cubicBezTo>
                    <a:pt x="17" y="0"/>
                    <a:pt x="6" y="14"/>
                    <a:pt x="5" y="32"/>
                  </a:cubicBezTo>
                  <a:cubicBezTo>
                    <a:pt x="2" y="33"/>
                    <a:pt x="1" y="35"/>
                    <a:pt x="0" y="38"/>
                  </a:cubicBezTo>
                  <a:cubicBezTo>
                    <a:pt x="0" y="43"/>
                    <a:pt x="3" y="50"/>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132">
              <a:extLst>
                <a:ext uri="{FF2B5EF4-FFF2-40B4-BE49-F238E27FC236}">
                  <a16:creationId xmlns:a16="http://schemas.microsoft.com/office/drawing/2014/main" id="{C70B8ACE-13ED-4259-B46A-B94C1C63D5FE}"/>
                </a:ext>
              </a:extLst>
            </p:cNvPr>
            <p:cNvSpPr>
              <a:spLocks/>
            </p:cNvSpPr>
            <p:nvPr/>
          </p:nvSpPr>
          <p:spPr bwMode="auto">
            <a:xfrm>
              <a:off x="1415772" y="2618334"/>
              <a:ext cx="314037" cy="152180"/>
            </a:xfrm>
            <a:custGeom>
              <a:avLst/>
              <a:gdLst>
                <a:gd name="T0" fmla="*/ 24 w 178"/>
                <a:gd name="T1" fmla="*/ 85 h 86"/>
                <a:gd name="T2" fmla="*/ 32 w 178"/>
                <a:gd name="T3" fmla="*/ 43 h 86"/>
                <a:gd name="T4" fmla="*/ 32 w 178"/>
                <a:gd name="T5" fmla="*/ 43 h 86"/>
                <a:gd name="T6" fmla="*/ 32 w 178"/>
                <a:gd name="T7" fmla="*/ 86 h 86"/>
                <a:gd name="T8" fmla="*/ 107 w 178"/>
                <a:gd name="T9" fmla="*/ 86 h 86"/>
                <a:gd name="T10" fmla="*/ 107 w 178"/>
                <a:gd name="T11" fmla="*/ 47 h 86"/>
                <a:gd name="T12" fmla="*/ 108 w 178"/>
                <a:gd name="T13" fmla="*/ 48 h 86"/>
                <a:gd name="T14" fmla="*/ 117 w 178"/>
                <a:gd name="T15" fmla="*/ 63 h 86"/>
                <a:gd name="T16" fmla="*/ 122 w 178"/>
                <a:gd name="T17" fmla="*/ 69 h 86"/>
                <a:gd name="T18" fmla="*/ 125 w 178"/>
                <a:gd name="T19" fmla="*/ 72 h 86"/>
                <a:gd name="T20" fmla="*/ 127 w 178"/>
                <a:gd name="T21" fmla="*/ 74 h 86"/>
                <a:gd name="T22" fmla="*/ 130 w 178"/>
                <a:gd name="T23" fmla="*/ 75 h 86"/>
                <a:gd name="T24" fmla="*/ 134 w 178"/>
                <a:gd name="T25" fmla="*/ 76 h 86"/>
                <a:gd name="T26" fmla="*/ 140 w 178"/>
                <a:gd name="T27" fmla="*/ 74 h 86"/>
                <a:gd name="T28" fmla="*/ 144 w 178"/>
                <a:gd name="T29" fmla="*/ 73 h 86"/>
                <a:gd name="T30" fmla="*/ 148 w 178"/>
                <a:gd name="T31" fmla="*/ 69 h 86"/>
                <a:gd name="T32" fmla="*/ 157 w 178"/>
                <a:gd name="T33" fmla="*/ 60 h 86"/>
                <a:gd name="T34" fmla="*/ 174 w 178"/>
                <a:gd name="T35" fmla="*/ 41 h 86"/>
                <a:gd name="T36" fmla="*/ 172 w 178"/>
                <a:gd name="T37" fmla="*/ 22 h 86"/>
                <a:gd name="T38" fmla="*/ 155 w 178"/>
                <a:gd name="T39" fmla="*/ 24 h 86"/>
                <a:gd name="T40" fmla="*/ 155 w 178"/>
                <a:gd name="T41" fmla="*/ 24 h 86"/>
                <a:gd name="T42" fmla="*/ 142 w 178"/>
                <a:gd name="T43" fmla="*/ 39 h 86"/>
                <a:gd name="T44" fmla="*/ 136 w 178"/>
                <a:gd name="T45" fmla="*/ 45 h 86"/>
                <a:gd name="T46" fmla="*/ 132 w 178"/>
                <a:gd name="T47" fmla="*/ 39 h 86"/>
                <a:gd name="T48" fmla="*/ 122 w 178"/>
                <a:gd name="T49" fmla="*/ 22 h 86"/>
                <a:gd name="T50" fmla="*/ 118 w 178"/>
                <a:gd name="T51" fmla="*/ 16 h 86"/>
                <a:gd name="T52" fmla="*/ 117 w 178"/>
                <a:gd name="T53" fmla="*/ 14 h 86"/>
                <a:gd name="T54" fmla="*/ 117 w 178"/>
                <a:gd name="T55" fmla="*/ 14 h 86"/>
                <a:gd name="T56" fmla="*/ 115 w 178"/>
                <a:gd name="T57" fmla="*/ 11 h 86"/>
                <a:gd name="T58" fmla="*/ 97 w 178"/>
                <a:gd name="T59" fmla="*/ 2 h 86"/>
                <a:gd name="T60" fmla="*/ 88 w 178"/>
                <a:gd name="T61" fmla="*/ 0 h 86"/>
                <a:gd name="T62" fmla="*/ 88 w 178"/>
                <a:gd name="T63" fmla="*/ 0 h 86"/>
                <a:gd name="T64" fmla="*/ 88 w 178"/>
                <a:gd name="T65" fmla="*/ 0 h 86"/>
                <a:gd name="T66" fmla="*/ 77 w 178"/>
                <a:gd name="T67" fmla="*/ 41 h 86"/>
                <a:gd name="T68" fmla="*/ 73 w 178"/>
                <a:gd name="T69" fmla="*/ 16 h 86"/>
                <a:gd name="T70" fmla="*/ 76 w 178"/>
                <a:gd name="T71" fmla="*/ 8 h 86"/>
                <a:gd name="T72" fmla="*/ 71 w 178"/>
                <a:gd name="T73" fmla="*/ 3 h 86"/>
                <a:gd name="T74" fmla="*/ 68 w 178"/>
                <a:gd name="T75" fmla="*/ 3 h 86"/>
                <a:gd name="T76" fmla="*/ 62 w 178"/>
                <a:gd name="T77" fmla="*/ 8 h 86"/>
                <a:gd name="T78" fmla="*/ 66 w 178"/>
                <a:gd name="T79" fmla="*/ 16 h 86"/>
                <a:gd name="T80" fmla="*/ 62 w 178"/>
                <a:gd name="T81" fmla="*/ 41 h 86"/>
                <a:gd name="T82" fmla="*/ 51 w 178"/>
                <a:gd name="T83" fmla="*/ 0 h 86"/>
                <a:gd name="T84" fmla="*/ 50 w 178"/>
                <a:gd name="T85" fmla="*/ 0 h 86"/>
                <a:gd name="T86" fmla="*/ 50 w 178"/>
                <a:gd name="T87" fmla="*/ 0 h 86"/>
                <a:gd name="T88" fmla="*/ 43 w 178"/>
                <a:gd name="T89" fmla="*/ 3 h 86"/>
                <a:gd name="T90" fmla="*/ 18 w 178"/>
                <a:gd name="T91" fmla="*/ 13 h 86"/>
                <a:gd name="T92" fmla="*/ 1 w 178"/>
                <a:gd name="T93" fmla="*/ 84 h 86"/>
                <a:gd name="T94" fmla="*/ 0 w 178"/>
                <a:gd name="T95" fmla="*/ 86 h 86"/>
                <a:gd name="T96" fmla="*/ 24 w 178"/>
                <a:gd name="T97" fmla="*/ 86 h 86"/>
                <a:gd name="T98" fmla="*/ 24 w 178"/>
                <a:gd name="T99"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8" h="86">
                  <a:moveTo>
                    <a:pt x="24" y="85"/>
                  </a:moveTo>
                  <a:cubicBezTo>
                    <a:pt x="25" y="68"/>
                    <a:pt x="30" y="44"/>
                    <a:pt x="32" y="43"/>
                  </a:cubicBezTo>
                  <a:cubicBezTo>
                    <a:pt x="32" y="43"/>
                    <a:pt x="32" y="43"/>
                    <a:pt x="32" y="43"/>
                  </a:cubicBezTo>
                  <a:cubicBezTo>
                    <a:pt x="32" y="86"/>
                    <a:pt x="32" y="86"/>
                    <a:pt x="32" y="86"/>
                  </a:cubicBezTo>
                  <a:cubicBezTo>
                    <a:pt x="107" y="86"/>
                    <a:pt x="107" y="86"/>
                    <a:pt x="107" y="86"/>
                  </a:cubicBezTo>
                  <a:cubicBezTo>
                    <a:pt x="107" y="47"/>
                    <a:pt x="107" y="47"/>
                    <a:pt x="107" y="47"/>
                  </a:cubicBezTo>
                  <a:cubicBezTo>
                    <a:pt x="107" y="47"/>
                    <a:pt x="107" y="48"/>
                    <a:pt x="108" y="48"/>
                  </a:cubicBezTo>
                  <a:cubicBezTo>
                    <a:pt x="111" y="53"/>
                    <a:pt x="114" y="59"/>
                    <a:pt x="117" y="63"/>
                  </a:cubicBezTo>
                  <a:cubicBezTo>
                    <a:pt x="119" y="65"/>
                    <a:pt x="120" y="67"/>
                    <a:pt x="122" y="69"/>
                  </a:cubicBezTo>
                  <a:cubicBezTo>
                    <a:pt x="123" y="70"/>
                    <a:pt x="123" y="71"/>
                    <a:pt x="125" y="72"/>
                  </a:cubicBezTo>
                  <a:cubicBezTo>
                    <a:pt x="125" y="72"/>
                    <a:pt x="126" y="73"/>
                    <a:pt x="127" y="74"/>
                  </a:cubicBezTo>
                  <a:cubicBezTo>
                    <a:pt x="127" y="74"/>
                    <a:pt x="128" y="75"/>
                    <a:pt x="130" y="75"/>
                  </a:cubicBezTo>
                  <a:cubicBezTo>
                    <a:pt x="132" y="76"/>
                    <a:pt x="133" y="76"/>
                    <a:pt x="134" y="76"/>
                  </a:cubicBezTo>
                  <a:cubicBezTo>
                    <a:pt x="137" y="76"/>
                    <a:pt x="139" y="75"/>
                    <a:pt x="140" y="74"/>
                  </a:cubicBezTo>
                  <a:cubicBezTo>
                    <a:pt x="142" y="74"/>
                    <a:pt x="143" y="73"/>
                    <a:pt x="144" y="73"/>
                  </a:cubicBezTo>
                  <a:cubicBezTo>
                    <a:pt x="145" y="71"/>
                    <a:pt x="147" y="70"/>
                    <a:pt x="148" y="69"/>
                  </a:cubicBezTo>
                  <a:cubicBezTo>
                    <a:pt x="151" y="66"/>
                    <a:pt x="154" y="63"/>
                    <a:pt x="157" y="60"/>
                  </a:cubicBezTo>
                  <a:cubicBezTo>
                    <a:pt x="165" y="51"/>
                    <a:pt x="174" y="41"/>
                    <a:pt x="174" y="41"/>
                  </a:cubicBezTo>
                  <a:cubicBezTo>
                    <a:pt x="178" y="35"/>
                    <a:pt x="178" y="27"/>
                    <a:pt x="172" y="22"/>
                  </a:cubicBezTo>
                  <a:cubicBezTo>
                    <a:pt x="167" y="17"/>
                    <a:pt x="159" y="18"/>
                    <a:pt x="155" y="24"/>
                  </a:cubicBezTo>
                  <a:cubicBezTo>
                    <a:pt x="155" y="24"/>
                    <a:pt x="155" y="24"/>
                    <a:pt x="155" y="24"/>
                  </a:cubicBezTo>
                  <a:cubicBezTo>
                    <a:pt x="154" y="24"/>
                    <a:pt x="148" y="32"/>
                    <a:pt x="142" y="39"/>
                  </a:cubicBezTo>
                  <a:cubicBezTo>
                    <a:pt x="140" y="41"/>
                    <a:pt x="138" y="43"/>
                    <a:pt x="136" y="45"/>
                  </a:cubicBezTo>
                  <a:cubicBezTo>
                    <a:pt x="135" y="43"/>
                    <a:pt x="134" y="41"/>
                    <a:pt x="132" y="39"/>
                  </a:cubicBezTo>
                  <a:cubicBezTo>
                    <a:pt x="129" y="34"/>
                    <a:pt x="125" y="27"/>
                    <a:pt x="122" y="22"/>
                  </a:cubicBezTo>
                  <a:cubicBezTo>
                    <a:pt x="121" y="20"/>
                    <a:pt x="119" y="17"/>
                    <a:pt x="118" y="16"/>
                  </a:cubicBezTo>
                  <a:cubicBezTo>
                    <a:pt x="118" y="15"/>
                    <a:pt x="118" y="15"/>
                    <a:pt x="117" y="14"/>
                  </a:cubicBezTo>
                  <a:cubicBezTo>
                    <a:pt x="117" y="14"/>
                    <a:pt x="117" y="14"/>
                    <a:pt x="117" y="14"/>
                  </a:cubicBezTo>
                  <a:cubicBezTo>
                    <a:pt x="117" y="12"/>
                    <a:pt x="116" y="11"/>
                    <a:pt x="115" y="11"/>
                  </a:cubicBezTo>
                  <a:cubicBezTo>
                    <a:pt x="114" y="9"/>
                    <a:pt x="110" y="6"/>
                    <a:pt x="97" y="2"/>
                  </a:cubicBezTo>
                  <a:cubicBezTo>
                    <a:pt x="94" y="1"/>
                    <a:pt x="91" y="0"/>
                    <a:pt x="88" y="0"/>
                  </a:cubicBezTo>
                  <a:cubicBezTo>
                    <a:pt x="88" y="0"/>
                    <a:pt x="88" y="0"/>
                    <a:pt x="88" y="0"/>
                  </a:cubicBezTo>
                  <a:cubicBezTo>
                    <a:pt x="88" y="0"/>
                    <a:pt x="88" y="0"/>
                    <a:pt x="88" y="0"/>
                  </a:cubicBezTo>
                  <a:cubicBezTo>
                    <a:pt x="88" y="6"/>
                    <a:pt x="86" y="22"/>
                    <a:pt x="77" y="41"/>
                  </a:cubicBezTo>
                  <a:cubicBezTo>
                    <a:pt x="76" y="28"/>
                    <a:pt x="74" y="17"/>
                    <a:pt x="73" y="16"/>
                  </a:cubicBezTo>
                  <a:cubicBezTo>
                    <a:pt x="76" y="8"/>
                    <a:pt x="76" y="8"/>
                    <a:pt x="76" y="8"/>
                  </a:cubicBezTo>
                  <a:cubicBezTo>
                    <a:pt x="71" y="3"/>
                    <a:pt x="71" y="3"/>
                    <a:pt x="71" y="3"/>
                  </a:cubicBezTo>
                  <a:cubicBezTo>
                    <a:pt x="68" y="3"/>
                    <a:pt x="68" y="3"/>
                    <a:pt x="68" y="3"/>
                  </a:cubicBezTo>
                  <a:cubicBezTo>
                    <a:pt x="62" y="8"/>
                    <a:pt x="62" y="8"/>
                    <a:pt x="62" y="8"/>
                  </a:cubicBezTo>
                  <a:cubicBezTo>
                    <a:pt x="66" y="16"/>
                    <a:pt x="66" y="16"/>
                    <a:pt x="66" y="16"/>
                  </a:cubicBezTo>
                  <a:cubicBezTo>
                    <a:pt x="65" y="17"/>
                    <a:pt x="63" y="28"/>
                    <a:pt x="62" y="41"/>
                  </a:cubicBezTo>
                  <a:cubicBezTo>
                    <a:pt x="53" y="22"/>
                    <a:pt x="51" y="6"/>
                    <a:pt x="51" y="0"/>
                  </a:cubicBezTo>
                  <a:cubicBezTo>
                    <a:pt x="50" y="0"/>
                    <a:pt x="50" y="0"/>
                    <a:pt x="50" y="0"/>
                  </a:cubicBezTo>
                  <a:cubicBezTo>
                    <a:pt x="50" y="0"/>
                    <a:pt x="50" y="0"/>
                    <a:pt x="50" y="0"/>
                  </a:cubicBezTo>
                  <a:cubicBezTo>
                    <a:pt x="48" y="0"/>
                    <a:pt x="45" y="1"/>
                    <a:pt x="43" y="3"/>
                  </a:cubicBezTo>
                  <a:cubicBezTo>
                    <a:pt x="35" y="5"/>
                    <a:pt x="25" y="9"/>
                    <a:pt x="18" y="13"/>
                  </a:cubicBezTo>
                  <a:cubicBezTo>
                    <a:pt x="15" y="16"/>
                    <a:pt x="4" y="32"/>
                    <a:pt x="1" y="84"/>
                  </a:cubicBezTo>
                  <a:cubicBezTo>
                    <a:pt x="1" y="84"/>
                    <a:pt x="1" y="85"/>
                    <a:pt x="0" y="86"/>
                  </a:cubicBezTo>
                  <a:cubicBezTo>
                    <a:pt x="24" y="86"/>
                    <a:pt x="24" y="86"/>
                    <a:pt x="24" y="86"/>
                  </a:cubicBezTo>
                  <a:cubicBezTo>
                    <a:pt x="24" y="86"/>
                    <a:pt x="24" y="85"/>
                    <a:pt x="2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133">
              <a:extLst>
                <a:ext uri="{FF2B5EF4-FFF2-40B4-BE49-F238E27FC236}">
                  <a16:creationId xmlns:a16="http://schemas.microsoft.com/office/drawing/2014/main" id="{B7BACBE0-9C78-4DFF-BBFF-2A2AE1EF6FFF}"/>
                </a:ext>
              </a:extLst>
            </p:cNvPr>
            <p:cNvSpPr>
              <a:spLocks/>
            </p:cNvSpPr>
            <p:nvPr/>
          </p:nvSpPr>
          <p:spPr bwMode="auto">
            <a:xfrm>
              <a:off x="1315491" y="2774033"/>
              <a:ext cx="445985" cy="95003"/>
            </a:xfrm>
            <a:custGeom>
              <a:avLst/>
              <a:gdLst>
                <a:gd name="T0" fmla="*/ 252 w 253"/>
                <a:gd name="T1" fmla="*/ 54 h 54"/>
                <a:gd name="T2" fmla="*/ 253 w 253"/>
                <a:gd name="T3" fmla="*/ 54 h 54"/>
                <a:gd name="T4" fmla="*/ 253 w 253"/>
                <a:gd name="T5" fmla="*/ 40 h 54"/>
                <a:gd name="T6" fmla="*/ 227 w 253"/>
                <a:gd name="T7" fmla="*/ 0 h 54"/>
                <a:gd name="T8" fmla="*/ 216 w 253"/>
                <a:gd name="T9" fmla="*/ 0 h 54"/>
                <a:gd name="T10" fmla="*/ 218 w 253"/>
                <a:gd name="T11" fmla="*/ 2 h 54"/>
                <a:gd name="T12" fmla="*/ 239 w 253"/>
                <a:gd name="T13" fmla="*/ 39 h 54"/>
                <a:gd name="T14" fmla="*/ 239 w 253"/>
                <a:gd name="T15" fmla="*/ 39 h 54"/>
                <a:gd name="T16" fmla="*/ 14 w 253"/>
                <a:gd name="T17" fmla="*/ 39 h 54"/>
                <a:gd name="T18" fmla="*/ 14 w 253"/>
                <a:gd name="T19" fmla="*/ 39 h 54"/>
                <a:gd name="T20" fmla="*/ 35 w 253"/>
                <a:gd name="T21" fmla="*/ 1 h 54"/>
                <a:gd name="T22" fmla="*/ 37 w 253"/>
                <a:gd name="T23" fmla="*/ 0 h 54"/>
                <a:gd name="T24" fmla="*/ 27 w 253"/>
                <a:gd name="T25" fmla="*/ 0 h 54"/>
                <a:gd name="T26" fmla="*/ 0 w 253"/>
                <a:gd name="T27" fmla="*/ 40 h 54"/>
                <a:gd name="T28" fmla="*/ 0 w 253"/>
                <a:gd name="T29" fmla="*/ 54 h 54"/>
                <a:gd name="T30" fmla="*/ 1 w 253"/>
                <a:gd name="T31" fmla="*/ 54 h 54"/>
                <a:gd name="T32" fmla="*/ 252 w 253"/>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54">
                  <a:moveTo>
                    <a:pt x="252" y="54"/>
                  </a:moveTo>
                  <a:cubicBezTo>
                    <a:pt x="252" y="54"/>
                    <a:pt x="253" y="54"/>
                    <a:pt x="253" y="54"/>
                  </a:cubicBezTo>
                  <a:cubicBezTo>
                    <a:pt x="253" y="40"/>
                    <a:pt x="253" y="40"/>
                    <a:pt x="253" y="40"/>
                  </a:cubicBezTo>
                  <a:cubicBezTo>
                    <a:pt x="227" y="0"/>
                    <a:pt x="227" y="0"/>
                    <a:pt x="227" y="0"/>
                  </a:cubicBezTo>
                  <a:cubicBezTo>
                    <a:pt x="216" y="0"/>
                    <a:pt x="216" y="0"/>
                    <a:pt x="216" y="0"/>
                  </a:cubicBezTo>
                  <a:cubicBezTo>
                    <a:pt x="217" y="1"/>
                    <a:pt x="218" y="1"/>
                    <a:pt x="218" y="2"/>
                  </a:cubicBezTo>
                  <a:cubicBezTo>
                    <a:pt x="239" y="39"/>
                    <a:pt x="239" y="39"/>
                    <a:pt x="239" y="39"/>
                  </a:cubicBezTo>
                  <a:cubicBezTo>
                    <a:pt x="239" y="39"/>
                    <a:pt x="239" y="39"/>
                    <a:pt x="239" y="39"/>
                  </a:cubicBezTo>
                  <a:cubicBezTo>
                    <a:pt x="14" y="39"/>
                    <a:pt x="14" y="39"/>
                    <a:pt x="14" y="39"/>
                  </a:cubicBezTo>
                  <a:cubicBezTo>
                    <a:pt x="14" y="39"/>
                    <a:pt x="14" y="39"/>
                    <a:pt x="14" y="39"/>
                  </a:cubicBezTo>
                  <a:cubicBezTo>
                    <a:pt x="35" y="1"/>
                    <a:pt x="35" y="1"/>
                    <a:pt x="35" y="1"/>
                  </a:cubicBezTo>
                  <a:cubicBezTo>
                    <a:pt x="36" y="1"/>
                    <a:pt x="36" y="1"/>
                    <a:pt x="37" y="0"/>
                  </a:cubicBezTo>
                  <a:cubicBezTo>
                    <a:pt x="27" y="0"/>
                    <a:pt x="27" y="0"/>
                    <a:pt x="27" y="0"/>
                  </a:cubicBezTo>
                  <a:cubicBezTo>
                    <a:pt x="0" y="40"/>
                    <a:pt x="0" y="40"/>
                    <a:pt x="0" y="40"/>
                  </a:cubicBezTo>
                  <a:cubicBezTo>
                    <a:pt x="0" y="54"/>
                    <a:pt x="0" y="54"/>
                    <a:pt x="0" y="54"/>
                  </a:cubicBezTo>
                  <a:cubicBezTo>
                    <a:pt x="0" y="54"/>
                    <a:pt x="1" y="54"/>
                    <a:pt x="1" y="54"/>
                  </a:cubicBezTo>
                  <a:lnTo>
                    <a:pt x="252"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50" name="Rectangle 49">
            <a:extLst>
              <a:ext uri="{FF2B5EF4-FFF2-40B4-BE49-F238E27FC236}">
                <a16:creationId xmlns:a16="http://schemas.microsoft.com/office/drawing/2014/main" id="{057BEE1C-1DA5-4D2F-A2E1-0F537223E6B9}"/>
              </a:ext>
            </a:extLst>
          </p:cNvPr>
          <p:cNvSpPr/>
          <p:nvPr/>
        </p:nvSpPr>
        <p:spPr>
          <a:xfrm>
            <a:off x="721453" y="6095403"/>
            <a:ext cx="1070339" cy="430887"/>
          </a:xfrm>
          <a:prstGeom prst="rect">
            <a:avLst/>
          </a:prstGeom>
        </p:spPr>
        <p:txBody>
          <a:bodyPr wrap="square">
            <a:spAutoFit/>
          </a:bodyPr>
          <a:lstStyle/>
          <a:p>
            <a:pPr algn="ctr" defTabSz="912813">
              <a:defRPr/>
            </a:pPr>
            <a:r>
              <a:rPr lang="en-GB" sz="1100" b="1" kern="0" dirty="0">
                <a:solidFill>
                  <a:srgbClr val="414141"/>
                </a:solidFill>
                <a:latin typeface="+mj-lt"/>
                <a:ea typeface="ＭＳ Ｐゴシック"/>
              </a:rPr>
              <a:t>Quality</a:t>
            </a:r>
          </a:p>
          <a:p>
            <a:pPr algn="ctr" defTabSz="912813">
              <a:defRPr/>
            </a:pPr>
            <a:r>
              <a:rPr lang="en-GB" sz="1100" b="1" kern="0" dirty="0">
                <a:solidFill>
                  <a:srgbClr val="414141"/>
                </a:solidFill>
                <a:latin typeface="+mj-lt"/>
                <a:ea typeface="ＭＳ Ｐゴシック"/>
              </a:rPr>
              <a:t>Governance </a:t>
            </a:r>
          </a:p>
        </p:txBody>
      </p:sp>
      <p:sp>
        <p:nvSpPr>
          <p:cNvPr id="51" name="TextBox 50">
            <a:extLst>
              <a:ext uri="{FF2B5EF4-FFF2-40B4-BE49-F238E27FC236}">
                <a16:creationId xmlns:a16="http://schemas.microsoft.com/office/drawing/2014/main" id="{A4196E74-EB9E-4FBF-AE5B-9DB8BBA6B6AB}"/>
              </a:ext>
            </a:extLst>
          </p:cNvPr>
          <p:cNvSpPr txBox="1"/>
          <p:nvPr/>
        </p:nvSpPr>
        <p:spPr>
          <a:xfrm>
            <a:off x="1375743" y="5451146"/>
            <a:ext cx="639919" cy="261610"/>
          </a:xfrm>
          <a:prstGeom prst="rect">
            <a:avLst/>
          </a:prstGeom>
          <a:noFill/>
        </p:spPr>
        <p:txBody>
          <a:bodyPr wrap="none" rtlCol="0">
            <a:spAutoFit/>
          </a:bodyPr>
          <a:lstStyle/>
          <a:p>
            <a:r>
              <a:rPr lang="en-US" sz="1100" b="1" dirty="0">
                <a:solidFill>
                  <a:srgbClr val="073262"/>
                </a:solidFill>
              </a:rPr>
              <a:t>New**</a:t>
            </a:r>
          </a:p>
        </p:txBody>
      </p:sp>
      <p:sp>
        <p:nvSpPr>
          <p:cNvPr id="53" name="Rectangle 52">
            <a:extLst>
              <a:ext uri="{FF2B5EF4-FFF2-40B4-BE49-F238E27FC236}">
                <a16:creationId xmlns:a16="http://schemas.microsoft.com/office/drawing/2014/main" id="{D34073BF-2375-4D1F-8576-79CB1FAA5697}"/>
              </a:ext>
            </a:extLst>
          </p:cNvPr>
          <p:cNvSpPr/>
          <p:nvPr/>
        </p:nvSpPr>
        <p:spPr>
          <a:xfrm>
            <a:off x="9517040" y="5361172"/>
            <a:ext cx="2370160" cy="1034438"/>
          </a:xfrm>
          <a:prstGeom prst="rect">
            <a:avLst/>
          </a:prstGeom>
          <a:solidFill>
            <a:srgbClr val="00AECF"/>
          </a:solidFill>
          <a:ln w="12700" cap="flat" cmpd="sng" algn="ctr">
            <a:noFill/>
            <a:prstDash val="solid"/>
            <a:miter lim="800000"/>
          </a:ln>
          <a:effectLst/>
        </p:spPr>
        <p:txBody>
          <a:bodyPr rtlCol="0" anchor="ctr"/>
          <a:lstStyle/>
          <a:p>
            <a:pPr marL="53975" defTabSz="912813">
              <a:defRPr/>
            </a:pPr>
            <a:r>
              <a:rPr lang="en-US" sz="1100" b="1" kern="0" dirty="0">
                <a:solidFill>
                  <a:prstClr val="white"/>
                </a:solidFill>
                <a:latin typeface="+mj-lt"/>
                <a:ea typeface="ＭＳ Ｐゴシック"/>
              </a:rPr>
              <a:t>Best Practice Sharing Sessions  </a:t>
            </a:r>
            <a:r>
              <a:rPr lang="en-US" sz="1000" b="1" kern="0" dirty="0">
                <a:solidFill>
                  <a:prstClr val="white"/>
                </a:solidFill>
                <a:latin typeface="+mj-lt"/>
                <a:ea typeface="ＭＳ Ｐゴシック"/>
              </a:rPr>
              <a:t>- Monthly in </a:t>
            </a:r>
            <a:r>
              <a:rPr lang="en-US" sz="900" b="1" kern="0" dirty="0">
                <a:solidFill>
                  <a:prstClr val="white"/>
                </a:solidFill>
                <a:ea typeface="ＭＳ Ｐゴシック"/>
              </a:rPr>
              <a:t>Q4 FY 19 </a:t>
            </a:r>
            <a:r>
              <a:rPr lang="en-US" sz="900" b="1" kern="0" dirty="0">
                <a:solidFill>
                  <a:prstClr val="white"/>
                </a:solidFill>
                <a:latin typeface="+mj-lt"/>
                <a:ea typeface="ＭＳ Ｐゴシック"/>
              </a:rPr>
              <a:t>(Later to be revised  basis requirement</a:t>
            </a:r>
            <a:r>
              <a:rPr lang="en-US" sz="800" b="1" kern="0" dirty="0">
                <a:solidFill>
                  <a:prstClr val="white"/>
                </a:solidFill>
                <a:latin typeface="+mj-lt"/>
                <a:ea typeface="ＭＳ Ｐゴシック"/>
              </a:rPr>
              <a:t>)</a:t>
            </a:r>
          </a:p>
          <a:p>
            <a:pPr marL="225425" indent="-171450" defTabSz="912813">
              <a:buFont typeface="Arial" panose="020B0604020202020204" pitchFamily="34" charset="0"/>
              <a:buChar char="•"/>
              <a:defRPr/>
            </a:pPr>
            <a:r>
              <a:rPr lang="en-US" sz="1100" kern="0" dirty="0">
                <a:solidFill>
                  <a:prstClr val="white"/>
                </a:solidFill>
                <a:latin typeface="+mj-lt"/>
                <a:ea typeface="ＭＳ Ｐゴシック"/>
              </a:rPr>
              <a:t>Discussion on improvement opportunities across all regions </a:t>
            </a:r>
          </a:p>
        </p:txBody>
      </p:sp>
      <p:sp>
        <p:nvSpPr>
          <p:cNvPr id="55" name="TextBox 54"/>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Setting Up Reporting Structure</a:t>
            </a:r>
          </a:p>
        </p:txBody>
      </p:sp>
    </p:spTree>
    <p:extLst>
      <p:ext uri="{BB962C8B-B14F-4D97-AF65-F5344CB8AC3E}">
        <p14:creationId xmlns:p14="http://schemas.microsoft.com/office/powerpoint/2010/main" val="3956327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74118" y="2531240"/>
            <a:ext cx="8441281" cy="1447800"/>
          </a:xfrm>
        </p:spPr>
        <p:txBody>
          <a:bodyPr/>
          <a:lstStyle/>
          <a:p>
            <a:r>
              <a:rPr lang="en-US" sz="4800" dirty="0"/>
              <a:t>Step 1</a:t>
            </a:r>
            <a:br>
              <a:rPr lang="en-US" sz="4800" dirty="0"/>
            </a:br>
            <a:r>
              <a:rPr lang="en-US" sz="4800" dirty="0"/>
              <a:t>Building Process Framework</a:t>
            </a:r>
          </a:p>
        </p:txBody>
      </p:sp>
    </p:spTree>
    <p:extLst>
      <p:ext uri="{BB962C8B-B14F-4D97-AF65-F5344CB8AC3E}">
        <p14:creationId xmlns:p14="http://schemas.microsoft.com/office/powerpoint/2010/main" val="37220010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0" indent="0">
              <a:buNone/>
            </a:pPr>
            <a:r>
              <a:rPr lang="en-US" dirty="0"/>
              <a:t>Reporting Matrix</a:t>
            </a:r>
          </a:p>
        </p:txBody>
      </p:sp>
      <p:sp>
        <p:nvSpPr>
          <p:cNvPr id="4" name="TextBox 3"/>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Setting Up Reporting Structure</a:t>
            </a:r>
          </a:p>
        </p:txBody>
      </p:sp>
      <p:graphicFrame>
        <p:nvGraphicFramePr>
          <p:cNvPr id="5" name="Table 4">
            <a:extLst>
              <a:ext uri="{FF2B5EF4-FFF2-40B4-BE49-F238E27FC236}">
                <a16:creationId xmlns:a16="http://schemas.microsoft.com/office/drawing/2014/main" id="{5709B6C8-E9A5-428F-9277-6A84B63433E2}"/>
              </a:ext>
            </a:extLst>
          </p:cNvPr>
          <p:cNvGraphicFramePr>
            <a:graphicFrameLocks noGrp="1"/>
          </p:cNvGraphicFramePr>
          <p:nvPr>
            <p:extLst>
              <p:ext uri="{D42A27DB-BD31-4B8C-83A1-F6EECF244321}">
                <p14:modId xmlns:p14="http://schemas.microsoft.com/office/powerpoint/2010/main" val="2726023832"/>
              </p:ext>
            </p:extLst>
          </p:nvPr>
        </p:nvGraphicFramePr>
        <p:xfrm>
          <a:off x="451366" y="1238015"/>
          <a:ext cx="10972801" cy="2673726"/>
        </p:xfrm>
        <a:graphic>
          <a:graphicData uri="http://schemas.openxmlformats.org/drawingml/2006/table">
            <a:tbl>
              <a:tblPr firstRow="1" bandRow="1">
                <a:tableStyleId>{21E4AEA4-8DFA-4A89-87EB-49C32662AFE0}</a:tableStyleId>
              </a:tblPr>
              <a:tblGrid>
                <a:gridCol w="1567543">
                  <a:extLst>
                    <a:ext uri="{9D8B030D-6E8A-4147-A177-3AD203B41FA5}">
                      <a16:colId xmlns:a16="http://schemas.microsoft.com/office/drawing/2014/main" val="682447734"/>
                    </a:ext>
                  </a:extLst>
                </a:gridCol>
                <a:gridCol w="1567543">
                  <a:extLst>
                    <a:ext uri="{9D8B030D-6E8A-4147-A177-3AD203B41FA5}">
                      <a16:colId xmlns:a16="http://schemas.microsoft.com/office/drawing/2014/main" val="3560459024"/>
                    </a:ext>
                  </a:extLst>
                </a:gridCol>
                <a:gridCol w="1567543">
                  <a:extLst>
                    <a:ext uri="{9D8B030D-6E8A-4147-A177-3AD203B41FA5}">
                      <a16:colId xmlns:a16="http://schemas.microsoft.com/office/drawing/2014/main" val="2865843540"/>
                    </a:ext>
                  </a:extLst>
                </a:gridCol>
                <a:gridCol w="1567543">
                  <a:extLst>
                    <a:ext uri="{9D8B030D-6E8A-4147-A177-3AD203B41FA5}">
                      <a16:colId xmlns:a16="http://schemas.microsoft.com/office/drawing/2014/main" val="1099541281"/>
                    </a:ext>
                  </a:extLst>
                </a:gridCol>
                <a:gridCol w="1567543">
                  <a:extLst>
                    <a:ext uri="{9D8B030D-6E8A-4147-A177-3AD203B41FA5}">
                      <a16:colId xmlns:a16="http://schemas.microsoft.com/office/drawing/2014/main" val="4263046434"/>
                    </a:ext>
                  </a:extLst>
                </a:gridCol>
                <a:gridCol w="1567543">
                  <a:extLst>
                    <a:ext uri="{9D8B030D-6E8A-4147-A177-3AD203B41FA5}">
                      <a16:colId xmlns:a16="http://schemas.microsoft.com/office/drawing/2014/main" val="2270560961"/>
                    </a:ext>
                  </a:extLst>
                </a:gridCol>
                <a:gridCol w="1567543">
                  <a:extLst>
                    <a:ext uri="{9D8B030D-6E8A-4147-A177-3AD203B41FA5}">
                      <a16:colId xmlns:a16="http://schemas.microsoft.com/office/drawing/2014/main" val="3652993204"/>
                    </a:ext>
                  </a:extLst>
                </a:gridCol>
              </a:tblGrid>
              <a:tr h="401177">
                <a:tc>
                  <a:txBody>
                    <a:bodyPr/>
                    <a:lstStyle/>
                    <a:p>
                      <a:pPr algn="ctr"/>
                      <a:r>
                        <a:rPr lang="en-US" sz="1400" dirty="0"/>
                        <a:t>Report</a:t>
                      </a:r>
                    </a:p>
                  </a:txBody>
                  <a:tcPr/>
                </a:tc>
                <a:tc>
                  <a:txBody>
                    <a:bodyPr/>
                    <a:lstStyle/>
                    <a:p>
                      <a:pPr algn="ctr"/>
                      <a:r>
                        <a:rPr lang="en-US" sz="1400" dirty="0"/>
                        <a:t>Report Location</a:t>
                      </a:r>
                    </a:p>
                  </a:txBody>
                  <a:tcPr/>
                </a:tc>
                <a:tc>
                  <a:txBody>
                    <a:bodyPr/>
                    <a:lstStyle/>
                    <a:p>
                      <a:pPr algn="ctr"/>
                      <a:r>
                        <a:rPr lang="en-US" sz="1400" dirty="0"/>
                        <a:t>Frequency of</a:t>
                      </a:r>
                      <a:r>
                        <a:rPr lang="en-US" sz="1400" baseline="0" dirty="0"/>
                        <a:t> Update</a:t>
                      </a:r>
                      <a:endParaRPr lang="en-US" sz="1400" dirty="0"/>
                    </a:p>
                  </a:txBody>
                  <a:tcPr/>
                </a:tc>
                <a:tc>
                  <a:txBody>
                    <a:bodyPr/>
                    <a:lstStyle/>
                    <a:p>
                      <a:pPr algn="ctr"/>
                      <a:r>
                        <a:rPr lang="en-US" sz="1400" dirty="0"/>
                        <a:t>Frequency of Publishing</a:t>
                      </a:r>
                    </a:p>
                  </a:txBody>
                  <a:tcPr/>
                </a:tc>
                <a:tc>
                  <a:txBody>
                    <a:bodyPr/>
                    <a:lstStyle/>
                    <a:p>
                      <a:pPr algn="ctr"/>
                      <a:r>
                        <a:rPr lang="en-US" sz="1400" dirty="0"/>
                        <a:t>Audience </a:t>
                      </a:r>
                    </a:p>
                    <a:p>
                      <a:pPr algn="ctr"/>
                      <a:r>
                        <a:rPr lang="en-US" sz="1400" dirty="0"/>
                        <a:t>Client / Internal</a:t>
                      </a:r>
                    </a:p>
                  </a:txBody>
                  <a:tcPr/>
                </a:tc>
                <a:tc>
                  <a:txBody>
                    <a:bodyPr/>
                    <a:lstStyle/>
                    <a:p>
                      <a:pPr algn="ctr"/>
                      <a:r>
                        <a:rPr lang="en-US" sz="1400" dirty="0"/>
                        <a:t>Distribution List</a:t>
                      </a:r>
                    </a:p>
                  </a:txBody>
                  <a:tcPr/>
                </a:tc>
                <a:tc>
                  <a:txBody>
                    <a:bodyPr/>
                    <a:lstStyle/>
                    <a:p>
                      <a:pPr algn="ctr"/>
                      <a:r>
                        <a:rPr lang="en-US" sz="1400" dirty="0"/>
                        <a:t>Report Owner</a:t>
                      </a:r>
                    </a:p>
                  </a:txBody>
                  <a:tcPr/>
                </a:tc>
                <a:extLst>
                  <a:ext uri="{0D108BD9-81ED-4DB2-BD59-A6C34878D82A}">
                    <a16:rowId xmlns:a16="http://schemas.microsoft.com/office/drawing/2014/main" val="2866664111"/>
                  </a:ext>
                </a:extLst>
              </a:tr>
              <a:tr h="323701">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693962942"/>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34442747"/>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581460440"/>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685780680"/>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604685011"/>
                  </a:ext>
                </a:extLst>
              </a:tr>
              <a:tr h="323701">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658636197"/>
                  </a:ext>
                </a:extLst>
              </a:tr>
            </a:tbl>
          </a:graphicData>
        </a:graphic>
      </p:graphicFrame>
    </p:spTree>
    <p:extLst>
      <p:ext uri="{BB962C8B-B14F-4D97-AF65-F5344CB8AC3E}">
        <p14:creationId xmlns:p14="http://schemas.microsoft.com/office/powerpoint/2010/main" val="85204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1"/>
          </p:nvPr>
        </p:nvSpPr>
        <p:spPr>
          <a:xfrm>
            <a:off x="460744" y="471715"/>
            <a:ext cx="7235456" cy="533400"/>
          </a:xfrm>
        </p:spPr>
        <p:txBody>
          <a:bodyPr/>
          <a:lstStyle/>
          <a:p>
            <a:pPr marL="0" indent="0">
              <a:buNone/>
            </a:pPr>
            <a:r>
              <a:rPr lang="en-US" dirty="0"/>
              <a:t>Red Phone / Escalation Matrix</a:t>
            </a:r>
          </a:p>
        </p:txBody>
      </p:sp>
      <p:sp>
        <p:nvSpPr>
          <p:cNvPr id="4" name="TextBox 3">
            <a:extLst>
              <a:ext uri="{FF2B5EF4-FFF2-40B4-BE49-F238E27FC236}">
                <a16:creationId xmlns:a16="http://schemas.microsoft.com/office/drawing/2014/main" id="{A3771C6F-236D-4B7B-9738-F29C9FCB38E4}"/>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a:t>
            </a:r>
            <a:r>
              <a:rPr lang="en-US" sz="1100" dirty="0">
                <a:latin typeface="Georgia" panose="02040502050405020303" pitchFamily="18" charset="0"/>
              </a:rPr>
              <a:t>Setting Up Reporting Structure</a:t>
            </a:r>
            <a:endParaRPr lang="en-US" sz="1100" dirty="0">
              <a:solidFill>
                <a:srgbClr val="073262"/>
              </a:solidFill>
              <a:latin typeface="Georgia"/>
            </a:endParaRPr>
          </a:p>
        </p:txBody>
      </p:sp>
      <p:sp>
        <p:nvSpPr>
          <p:cNvPr id="5" name="Text Placeholder 2">
            <a:extLst>
              <a:ext uri="{FF2B5EF4-FFF2-40B4-BE49-F238E27FC236}">
                <a16:creationId xmlns:a16="http://schemas.microsoft.com/office/drawing/2014/main" id="{DF49A38A-79FF-48CE-88D7-BD7B16D0E606}"/>
              </a:ext>
            </a:extLst>
          </p:cNvPr>
          <p:cNvSpPr>
            <a:spLocks noGrp="1"/>
          </p:cNvSpPr>
          <p:nvPr>
            <p:ph type="body" sz="quarter" idx="12"/>
          </p:nvPr>
        </p:nvSpPr>
        <p:spPr>
          <a:xfrm>
            <a:off x="460744" y="976087"/>
            <a:ext cx="9673856" cy="533400"/>
          </a:xfrm>
        </p:spPr>
        <p:txBody>
          <a:bodyPr/>
          <a:lstStyle/>
          <a:p>
            <a:r>
              <a:rPr lang="en-US" dirty="0"/>
              <a:t>Escalation matrix- Internal</a:t>
            </a:r>
          </a:p>
        </p:txBody>
      </p:sp>
      <p:graphicFrame>
        <p:nvGraphicFramePr>
          <p:cNvPr id="6" name="Table 5">
            <a:extLst>
              <a:ext uri="{FF2B5EF4-FFF2-40B4-BE49-F238E27FC236}">
                <a16:creationId xmlns:a16="http://schemas.microsoft.com/office/drawing/2014/main" id="{D483EF0A-CDE4-434C-9E1F-C1602E99CAD1}"/>
              </a:ext>
            </a:extLst>
          </p:cNvPr>
          <p:cNvGraphicFramePr>
            <a:graphicFrameLocks noGrp="1"/>
          </p:cNvGraphicFramePr>
          <p:nvPr>
            <p:extLst>
              <p:ext uri="{D42A27DB-BD31-4B8C-83A1-F6EECF244321}">
                <p14:modId xmlns:p14="http://schemas.microsoft.com/office/powerpoint/2010/main" val="544102418"/>
              </p:ext>
            </p:extLst>
          </p:nvPr>
        </p:nvGraphicFramePr>
        <p:xfrm>
          <a:off x="573273" y="1371600"/>
          <a:ext cx="9713726" cy="2377453"/>
        </p:xfrm>
        <a:graphic>
          <a:graphicData uri="http://schemas.openxmlformats.org/drawingml/2006/table">
            <a:tbl>
              <a:tblPr/>
              <a:tblGrid>
                <a:gridCol w="1779332">
                  <a:extLst>
                    <a:ext uri="{9D8B030D-6E8A-4147-A177-3AD203B41FA5}">
                      <a16:colId xmlns:a16="http://schemas.microsoft.com/office/drawing/2014/main" val="1107145429"/>
                    </a:ext>
                  </a:extLst>
                </a:gridCol>
                <a:gridCol w="1322399">
                  <a:extLst>
                    <a:ext uri="{9D8B030D-6E8A-4147-A177-3AD203B41FA5}">
                      <a16:colId xmlns:a16="http://schemas.microsoft.com/office/drawing/2014/main" val="4279944825"/>
                    </a:ext>
                  </a:extLst>
                </a:gridCol>
                <a:gridCol w="1322399">
                  <a:extLst>
                    <a:ext uri="{9D8B030D-6E8A-4147-A177-3AD203B41FA5}">
                      <a16:colId xmlns:a16="http://schemas.microsoft.com/office/drawing/2014/main" val="1212209566"/>
                    </a:ext>
                  </a:extLst>
                </a:gridCol>
                <a:gridCol w="1322399">
                  <a:extLst>
                    <a:ext uri="{9D8B030D-6E8A-4147-A177-3AD203B41FA5}">
                      <a16:colId xmlns:a16="http://schemas.microsoft.com/office/drawing/2014/main" val="221473456"/>
                    </a:ext>
                  </a:extLst>
                </a:gridCol>
                <a:gridCol w="1322399">
                  <a:extLst>
                    <a:ext uri="{9D8B030D-6E8A-4147-A177-3AD203B41FA5}">
                      <a16:colId xmlns:a16="http://schemas.microsoft.com/office/drawing/2014/main" val="1364616549"/>
                    </a:ext>
                  </a:extLst>
                </a:gridCol>
                <a:gridCol w="1322399">
                  <a:extLst>
                    <a:ext uri="{9D8B030D-6E8A-4147-A177-3AD203B41FA5}">
                      <a16:colId xmlns:a16="http://schemas.microsoft.com/office/drawing/2014/main" val="2921488036"/>
                    </a:ext>
                  </a:extLst>
                </a:gridCol>
                <a:gridCol w="1322399">
                  <a:extLst>
                    <a:ext uri="{9D8B030D-6E8A-4147-A177-3AD203B41FA5}">
                      <a16:colId xmlns:a16="http://schemas.microsoft.com/office/drawing/2014/main" val="4143971749"/>
                    </a:ext>
                  </a:extLst>
                </a:gridCol>
              </a:tblGrid>
              <a:tr h="478514">
                <a:tc rowSpan="3">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Type of Escalation</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1st Escalation Level</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2nd Escalation Level</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3rd Escalation Level</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4th Escalation Level</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5th Escalation Level</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6th Escalation Level</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294275683"/>
                  </a:ext>
                </a:extLst>
              </a:tr>
              <a:tr h="227864">
                <a:tc vMerge="1">
                  <a:txBody>
                    <a:bodyPr/>
                    <a:lstStyle/>
                    <a:p>
                      <a:endParaRPr lang="en-US"/>
                    </a:p>
                  </a:txBody>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Project Team Contact</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Global Project Manager</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Account Manager</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Engagement Manager</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DU / Service Line Head</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Executive Level</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1124893"/>
                  </a:ext>
                </a:extLst>
              </a:tr>
              <a:tr h="227864">
                <a:tc vMerge="1">
                  <a:txBody>
                    <a:bodyPr/>
                    <a:lstStyle/>
                    <a:p>
                      <a:endParaRPr lang="en-US"/>
                    </a:p>
                  </a:txBody>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Escalate after &lt;time&gt;</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rPr>
                        <a:t>Escalate after &lt;time&gt;</a:t>
                      </a:r>
                      <a:endParaRPr lang="en-US" sz="1000" i="0" dirty="0">
                        <a:effectLst/>
                        <a:latin typeface="+mj-lt"/>
                        <a:ea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rPr>
                        <a:t>Escalate after &lt;time&gt;</a:t>
                      </a:r>
                      <a:endParaRPr lang="en-US" sz="1000" i="0" dirty="0">
                        <a:effectLst/>
                        <a:latin typeface="+mj-lt"/>
                        <a:ea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rPr>
                        <a:t>Escalate after &lt;time&gt;</a:t>
                      </a:r>
                      <a:endParaRPr lang="en-US" sz="1000" i="0" dirty="0">
                        <a:effectLst/>
                        <a:latin typeface="+mj-lt"/>
                        <a:ea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rPr>
                        <a:t>Escalate after &lt;time&gt;</a:t>
                      </a:r>
                      <a:endParaRPr lang="en-US" sz="1000" i="0" dirty="0">
                        <a:effectLst/>
                        <a:latin typeface="+mj-lt"/>
                        <a:ea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rPr>
                        <a:t>Escalate after &lt;time&gt;</a:t>
                      </a:r>
                      <a:endParaRPr lang="en-US" sz="1000" i="0" dirty="0">
                        <a:effectLst/>
                        <a:latin typeface="+mj-lt"/>
                        <a:ea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190389"/>
                  </a:ext>
                </a:extLst>
              </a:tr>
              <a:tr h="227864">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Application Production Failure</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5641712"/>
                  </a:ext>
                </a:extLst>
              </a:tr>
              <a:tr h="189205">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Communication Issues</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5455159"/>
                  </a:ext>
                </a:extLst>
              </a:tr>
              <a:tr h="177379">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Performance Issues</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660254"/>
                  </a:ext>
                </a:extLst>
              </a:tr>
              <a:tr h="177379">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Schedule Slippage</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1571955"/>
                  </a:ext>
                </a:extLst>
              </a:tr>
              <a:tr h="227864">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Process Compliance Issues</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9529981"/>
                  </a:ext>
                </a:extLst>
              </a:tr>
              <a:tr h="189205">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Issues with Aspirations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393102"/>
                  </a:ext>
                </a:extLst>
              </a:tr>
              <a:tr h="177379">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Other</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8206682"/>
                  </a:ext>
                </a:extLst>
              </a:tr>
            </a:tbl>
          </a:graphicData>
        </a:graphic>
      </p:graphicFrame>
      <p:sp>
        <p:nvSpPr>
          <p:cNvPr id="8" name="Text Placeholder 2">
            <a:extLst>
              <a:ext uri="{FF2B5EF4-FFF2-40B4-BE49-F238E27FC236}">
                <a16:creationId xmlns:a16="http://schemas.microsoft.com/office/drawing/2014/main" id="{5DF4BB02-FE71-429C-BAA9-25D1150AC6E6}"/>
              </a:ext>
            </a:extLst>
          </p:cNvPr>
          <p:cNvSpPr txBox="1">
            <a:spLocks/>
          </p:cNvSpPr>
          <p:nvPr/>
        </p:nvSpPr>
        <p:spPr>
          <a:xfrm>
            <a:off x="460744" y="3733800"/>
            <a:ext cx="9673856" cy="533400"/>
          </a:xfrm>
          <a:prstGeom prst="rect">
            <a:avLst/>
          </a:prstGeom>
        </p:spPr>
        <p:txBody>
          <a:bodyPr anchor="ctr"/>
          <a:lstStyle>
            <a:lvl1pPr marL="0">
              <a:defRPr sz="2200">
                <a:solidFill>
                  <a:srgbClr val="063161"/>
                </a:solidFill>
                <a:latin typeface="Georgia" panose="02040502050405020303" pitchFamily="18"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dirty="0"/>
              <a:t>Escalation matrix- External</a:t>
            </a:r>
          </a:p>
        </p:txBody>
      </p:sp>
      <p:graphicFrame>
        <p:nvGraphicFramePr>
          <p:cNvPr id="9" name="Table 8">
            <a:extLst>
              <a:ext uri="{FF2B5EF4-FFF2-40B4-BE49-F238E27FC236}">
                <a16:creationId xmlns:a16="http://schemas.microsoft.com/office/drawing/2014/main" id="{83621D1A-9722-4D94-A0C6-08506CC0FACC}"/>
              </a:ext>
            </a:extLst>
          </p:cNvPr>
          <p:cNvGraphicFramePr>
            <a:graphicFrameLocks noGrp="1"/>
          </p:cNvGraphicFramePr>
          <p:nvPr>
            <p:extLst>
              <p:ext uri="{D42A27DB-BD31-4B8C-83A1-F6EECF244321}">
                <p14:modId xmlns:p14="http://schemas.microsoft.com/office/powerpoint/2010/main" val="2996421198"/>
              </p:ext>
            </p:extLst>
          </p:nvPr>
        </p:nvGraphicFramePr>
        <p:xfrm>
          <a:off x="573273" y="4201027"/>
          <a:ext cx="9713727" cy="2275973"/>
        </p:xfrm>
        <a:graphic>
          <a:graphicData uri="http://schemas.openxmlformats.org/drawingml/2006/table">
            <a:tbl>
              <a:tblPr/>
              <a:tblGrid>
                <a:gridCol w="1780299">
                  <a:extLst>
                    <a:ext uri="{9D8B030D-6E8A-4147-A177-3AD203B41FA5}">
                      <a16:colId xmlns:a16="http://schemas.microsoft.com/office/drawing/2014/main" val="144057613"/>
                    </a:ext>
                  </a:extLst>
                </a:gridCol>
                <a:gridCol w="1322238">
                  <a:extLst>
                    <a:ext uri="{9D8B030D-6E8A-4147-A177-3AD203B41FA5}">
                      <a16:colId xmlns:a16="http://schemas.microsoft.com/office/drawing/2014/main" val="2109491946"/>
                    </a:ext>
                  </a:extLst>
                </a:gridCol>
                <a:gridCol w="1322238">
                  <a:extLst>
                    <a:ext uri="{9D8B030D-6E8A-4147-A177-3AD203B41FA5}">
                      <a16:colId xmlns:a16="http://schemas.microsoft.com/office/drawing/2014/main" val="2455910294"/>
                    </a:ext>
                  </a:extLst>
                </a:gridCol>
                <a:gridCol w="1322238">
                  <a:extLst>
                    <a:ext uri="{9D8B030D-6E8A-4147-A177-3AD203B41FA5}">
                      <a16:colId xmlns:a16="http://schemas.microsoft.com/office/drawing/2014/main" val="1402114190"/>
                    </a:ext>
                  </a:extLst>
                </a:gridCol>
                <a:gridCol w="1322238">
                  <a:extLst>
                    <a:ext uri="{9D8B030D-6E8A-4147-A177-3AD203B41FA5}">
                      <a16:colId xmlns:a16="http://schemas.microsoft.com/office/drawing/2014/main" val="808703225"/>
                    </a:ext>
                  </a:extLst>
                </a:gridCol>
                <a:gridCol w="1322238">
                  <a:extLst>
                    <a:ext uri="{9D8B030D-6E8A-4147-A177-3AD203B41FA5}">
                      <a16:colId xmlns:a16="http://schemas.microsoft.com/office/drawing/2014/main" val="1319241949"/>
                    </a:ext>
                  </a:extLst>
                </a:gridCol>
                <a:gridCol w="1322238">
                  <a:extLst>
                    <a:ext uri="{9D8B030D-6E8A-4147-A177-3AD203B41FA5}">
                      <a16:colId xmlns:a16="http://schemas.microsoft.com/office/drawing/2014/main" val="4011795149"/>
                    </a:ext>
                  </a:extLst>
                </a:gridCol>
              </a:tblGrid>
              <a:tr h="381982">
                <a:tc rowSpan="3">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Type of Escalation</a:t>
                      </a: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1st Escalation Level</a:t>
                      </a: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2nd Escalation Level</a:t>
                      </a: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3rd Escalation Level</a:t>
                      </a: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4th Escalation Level</a:t>
                      </a: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5th Escalation Level</a:t>
                      </a: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spcBef>
                          <a:spcPts val="300"/>
                        </a:spcBef>
                        <a:spcAft>
                          <a:spcPts val="300"/>
                        </a:spcAft>
                      </a:pPr>
                      <a:r>
                        <a:rPr lang="en-US" sz="1000" b="1" i="0" dirty="0">
                          <a:solidFill>
                            <a:srgbClr val="FFFFFF"/>
                          </a:solidFill>
                          <a:effectLst/>
                          <a:latin typeface="+mj-lt"/>
                          <a:ea typeface="Times New Roman" panose="02020603050405020304" pitchFamily="18" charset="0"/>
                          <a:cs typeface="Times New Roman" panose="02020603050405020304" pitchFamily="18" charset="0"/>
                        </a:rPr>
                        <a:t>6th Escalation Level</a:t>
                      </a: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629247308"/>
                  </a:ext>
                </a:extLst>
              </a:tr>
              <a:tr h="381982">
                <a:tc vMerge="1">
                  <a:txBody>
                    <a:bodyPr/>
                    <a:lstStyle/>
                    <a:p>
                      <a:endParaRPr lang="en-US"/>
                    </a:p>
                  </a:txBody>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Client  Team Contact</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Client Frontline Manager</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Client Project Manager</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Client Account Manager</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Client Project Sponsor</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Client Executive Level</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097191"/>
                  </a:ext>
                </a:extLst>
              </a:tr>
              <a:tr h="254654">
                <a:tc vMerge="1">
                  <a:txBody>
                    <a:bodyPr/>
                    <a:lstStyle/>
                    <a:p>
                      <a:endParaRPr lang="en-US"/>
                    </a:p>
                  </a:txBody>
                  <a:tcPr/>
                </a:tc>
                <a:tc>
                  <a:txBody>
                    <a:bodyPr/>
                    <a:lstStyle/>
                    <a:p>
                      <a:pPr marL="0" marR="0">
                        <a:spcBef>
                          <a:spcPts val="300"/>
                        </a:spcBef>
                        <a:spcAft>
                          <a:spcPts val="300"/>
                        </a:spcAft>
                      </a:pPr>
                      <a:r>
                        <a:rPr lang="en-US" sz="1000" b="0" i="0" dirty="0">
                          <a:solidFill>
                            <a:srgbClr val="0000FF"/>
                          </a:solidFill>
                          <a:effectLst/>
                          <a:latin typeface="+mj-lt"/>
                          <a:ea typeface="Times New Roman" panose="02020603050405020304" pitchFamily="18" charset="0"/>
                          <a:cs typeface="Times New Roman" panose="02020603050405020304" pitchFamily="18" charset="0"/>
                        </a:rPr>
                        <a:t>Escalate after &lt; time&gt;</a:t>
                      </a:r>
                      <a:endParaRPr lang="en-US" sz="1000" b="1"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rPr>
                        <a:t>Escalate after &lt; time&gt;</a:t>
                      </a:r>
                      <a:endParaRPr lang="en-US" sz="1000" i="0" dirty="0">
                        <a:effectLst/>
                        <a:latin typeface="+mj-lt"/>
                        <a:ea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rPr>
                        <a:t>Escalate after &lt; time&gt;</a:t>
                      </a:r>
                      <a:endParaRPr lang="en-US" sz="1000" i="0" dirty="0">
                        <a:effectLst/>
                        <a:latin typeface="+mj-lt"/>
                        <a:ea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rPr>
                        <a:t>Escalate after &lt; time&gt;</a:t>
                      </a:r>
                      <a:endParaRPr lang="en-US" sz="1000" i="0" dirty="0">
                        <a:effectLst/>
                        <a:latin typeface="+mj-lt"/>
                        <a:ea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rPr>
                        <a:t>Escalate after &lt; time&gt;</a:t>
                      </a:r>
                      <a:endParaRPr lang="en-US" sz="1000" i="0" dirty="0">
                        <a:effectLst/>
                        <a:latin typeface="+mj-lt"/>
                        <a:ea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rPr>
                        <a:t>Escalate after &lt; time&gt;</a:t>
                      </a:r>
                      <a:endParaRPr lang="en-US" sz="1000" i="0" dirty="0">
                        <a:effectLst/>
                        <a:latin typeface="+mj-lt"/>
                        <a:ea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3617341"/>
                  </a:ext>
                </a:extLst>
              </a:tr>
              <a:tr h="254654">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Delay in query resolution</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301634"/>
                  </a:ext>
                </a:extLst>
              </a:tr>
              <a:tr h="254654">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Communication Issues</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426258"/>
                  </a:ext>
                </a:extLst>
              </a:tr>
              <a:tr h="254654">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Infrastructural Issues</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4465257"/>
                  </a:ext>
                </a:extLst>
              </a:tr>
              <a:tr h="254654">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Frequent scope changes</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2154034"/>
                  </a:ext>
                </a:extLst>
              </a:tr>
              <a:tr h="238739">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Other</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00"/>
                        </a:spcBef>
                        <a:spcAft>
                          <a:spcPts val="300"/>
                        </a:spcAft>
                      </a:pPr>
                      <a:r>
                        <a:rPr lang="en-US" sz="1000" i="0" dirty="0">
                          <a:solidFill>
                            <a:srgbClr val="0000FF"/>
                          </a:solidFill>
                          <a:effectLst/>
                          <a:latin typeface="+mj-lt"/>
                          <a:ea typeface="Times New Roman" panose="02020603050405020304" pitchFamily="18" charset="0"/>
                          <a:cs typeface="Times New Roman" panose="02020603050405020304" pitchFamily="18" charset="0"/>
                        </a:rPr>
                        <a:t> </a:t>
                      </a:r>
                      <a:endParaRPr lang="en-US" sz="1000" i="0" dirty="0">
                        <a:effectLst/>
                        <a:latin typeface="+mj-lt"/>
                        <a:ea typeface="Times New Roman" panose="02020603050405020304" pitchFamily="18"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4426871"/>
                  </a:ext>
                </a:extLst>
              </a:tr>
            </a:tbl>
          </a:graphicData>
        </a:graphic>
      </p:graphicFrame>
    </p:spTree>
    <p:extLst>
      <p:ext uri="{BB962C8B-B14F-4D97-AF65-F5344CB8AC3E}">
        <p14:creationId xmlns:p14="http://schemas.microsoft.com/office/powerpoint/2010/main" val="3780363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63580" y="5105640"/>
            <a:ext cx="9673856" cy="533400"/>
          </a:xfrm>
        </p:spPr>
        <p:txBody>
          <a:bodyPr/>
          <a:lstStyle/>
          <a:p>
            <a:r>
              <a:rPr lang="en-US" dirty="0"/>
              <a:t>Please visit below link to view the PHI dashboard</a:t>
            </a:r>
          </a:p>
        </p:txBody>
      </p:sp>
      <p:sp>
        <p:nvSpPr>
          <p:cNvPr id="4" name="Text Placeholder 1"/>
          <p:cNvSpPr>
            <a:spLocks noGrp="1"/>
          </p:cNvSpPr>
          <p:nvPr>
            <p:ph type="body" sz="quarter" idx="11"/>
          </p:nvPr>
        </p:nvSpPr>
        <p:spPr>
          <a:xfrm>
            <a:off x="460744" y="471715"/>
            <a:ext cx="7235456" cy="533400"/>
          </a:xfrm>
        </p:spPr>
        <p:txBody>
          <a:bodyPr/>
          <a:lstStyle/>
          <a:p>
            <a:r>
              <a:rPr lang="en-US" dirty="0"/>
              <a:t>Dashboards- PHI Dashboard</a:t>
            </a:r>
          </a:p>
        </p:txBody>
      </p:sp>
      <p:sp>
        <p:nvSpPr>
          <p:cNvPr id="5" name="TextBox 4"/>
          <p:cNvSpPr txBox="1"/>
          <p:nvPr/>
        </p:nvSpPr>
        <p:spPr>
          <a:xfrm>
            <a:off x="509408" y="5507184"/>
            <a:ext cx="10439400" cy="646331"/>
          </a:xfrm>
          <a:prstGeom prst="rect">
            <a:avLst/>
          </a:prstGeom>
          <a:noFill/>
        </p:spPr>
        <p:txBody>
          <a:bodyPr wrap="square" rtlCol="0">
            <a:spAutoFit/>
          </a:bodyPr>
          <a:lstStyle/>
          <a:p>
            <a:r>
              <a:rPr lang="en-US" dirty="0">
                <a:hlinkClick r:id="rId3"/>
              </a:rPr>
              <a:t>https://app.powerbi.com/groups/c675e9c8-23b6-4187-b0ca-8c01082e2969/reports/ac3ba929-bee7-4f6e-add2-3c65823be174/ReportSection92d88dc03d737287c300</a:t>
            </a:r>
            <a:endParaRPr lang="en-US" dirty="0"/>
          </a:p>
        </p:txBody>
      </p:sp>
      <p:sp>
        <p:nvSpPr>
          <p:cNvPr id="2" name="TextBox 1"/>
          <p:cNvSpPr txBox="1"/>
          <p:nvPr/>
        </p:nvSpPr>
        <p:spPr>
          <a:xfrm>
            <a:off x="509408" y="6101954"/>
            <a:ext cx="9982200" cy="307777"/>
          </a:xfrm>
          <a:prstGeom prst="rect">
            <a:avLst/>
          </a:prstGeom>
          <a:noFill/>
        </p:spPr>
        <p:txBody>
          <a:bodyPr wrap="square" rtlCol="0">
            <a:spAutoFit/>
          </a:bodyPr>
          <a:lstStyle/>
          <a:p>
            <a:r>
              <a:rPr lang="en-US" sz="1400" i="1" dirty="0"/>
              <a:t>Please use either the PHI dashboard or customer mandated template</a:t>
            </a:r>
          </a:p>
        </p:txBody>
      </p:sp>
      <p:pic>
        <p:nvPicPr>
          <p:cNvPr id="7" name="Picture 6">
            <a:extLst>
              <a:ext uri="{FF2B5EF4-FFF2-40B4-BE49-F238E27FC236}">
                <a16:creationId xmlns:a16="http://schemas.microsoft.com/office/drawing/2014/main" id="{5C4F8386-8DE2-4DC9-B018-86B75529A722}"/>
              </a:ext>
            </a:extLst>
          </p:cNvPr>
          <p:cNvPicPr>
            <a:picLocks noChangeAspect="1"/>
          </p:cNvPicPr>
          <p:nvPr/>
        </p:nvPicPr>
        <p:blipFill rotWithShape="1">
          <a:blip r:embed="rId4"/>
          <a:srcRect l="14625" t="15077" r="2251" b="9111"/>
          <a:stretch/>
        </p:blipFill>
        <p:spPr>
          <a:xfrm>
            <a:off x="509408" y="867609"/>
            <a:ext cx="8533309" cy="4375538"/>
          </a:xfrm>
          <a:prstGeom prst="rect">
            <a:avLst/>
          </a:prstGeom>
        </p:spPr>
      </p:pic>
      <p:sp>
        <p:nvSpPr>
          <p:cNvPr id="8" name="TextBox 7">
            <a:extLst>
              <a:ext uri="{FF2B5EF4-FFF2-40B4-BE49-F238E27FC236}">
                <a16:creationId xmlns:a16="http://schemas.microsoft.com/office/drawing/2014/main" id="{14343FDD-85D5-4CDA-B4C7-31EEBAF1271B}"/>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a:t>
            </a:r>
            <a:r>
              <a:rPr lang="en-US" sz="1100" dirty="0">
                <a:latin typeface="Georgia" panose="02040502050405020303" pitchFamily="18" charset="0"/>
              </a:rPr>
              <a:t>Setting Up Reporting Structure</a:t>
            </a:r>
            <a:endParaRPr lang="en-US" sz="1100" dirty="0">
              <a:solidFill>
                <a:srgbClr val="073262"/>
              </a:solidFill>
              <a:latin typeface="Georgia"/>
            </a:endParaRPr>
          </a:p>
        </p:txBody>
      </p:sp>
    </p:spTree>
    <p:extLst>
      <p:ext uri="{BB962C8B-B14F-4D97-AF65-F5344CB8AC3E}">
        <p14:creationId xmlns:p14="http://schemas.microsoft.com/office/powerpoint/2010/main" val="507137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D658D8-9E57-4D64-B605-82725E92879B}"/>
              </a:ext>
            </a:extLst>
          </p:cNvPr>
          <p:cNvSpPr>
            <a:spLocks noGrp="1"/>
          </p:cNvSpPr>
          <p:nvPr>
            <p:ph type="body" sz="quarter" idx="11"/>
          </p:nvPr>
        </p:nvSpPr>
        <p:spPr>
          <a:xfrm>
            <a:off x="460744" y="471715"/>
            <a:ext cx="9978656" cy="533400"/>
          </a:xfrm>
        </p:spPr>
        <p:txBody>
          <a:bodyPr/>
          <a:lstStyle/>
          <a:p>
            <a:pPr marL="0" indent="0">
              <a:buNone/>
            </a:pPr>
            <a:r>
              <a:rPr lang="en-US" dirty="0"/>
              <a:t>Dashboards – Customer Status Report Dashboards</a:t>
            </a:r>
          </a:p>
        </p:txBody>
      </p:sp>
      <p:pic>
        <p:nvPicPr>
          <p:cNvPr id="4" name="Picture 3">
            <a:extLst>
              <a:ext uri="{FF2B5EF4-FFF2-40B4-BE49-F238E27FC236}">
                <a16:creationId xmlns:a16="http://schemas.microsoft.com/office/drawing/2014/main" id="{B9D6D7CE-3B27-4431-8F6C-105DA37F100C}"/>
              </a:ext>
            </a:extLst>
          </p:cNvPr>
          <p:cNvPicPr>
            <a:picLocks noChangeAspect="1"/>
          </p:cNvPicPr>
          <p:nvPr/>
        </p:nvPicPr>
        <p:blipFill>
          <a:blip r:embed="rId2"/>
          <a:stretch>
            <a:fillRect/>
          </a:stretch>
        </p:blipFill>
        <p:spPr>
          <a:xfrm>
            <a:off x="314326" y="1537916"/>
            <a:ext cx="5172074" cy="3872283"/>
          </a:xfrm>
          <a:prstGeom prst="rect">
            <a:avLst/>
          </a:prstGeom>
          <a:ln>
            <a:solidFill>
              <a:schemeClr val="accent1"/>
            </a:solidFill>
          </a:ln>
        </p:spPr>
      </p:pic>
      <p:pic>
        <p:nvPicPr>
          <p:cNvPr id="5" name="Picture 4">
            <a:extLst>
              <a:ext uri="{FF2B5EF4-FFF2-40B4-BE49-F238E27FC236}">
                <a16:creationId xmlns:a16="http://schemas.microsoft.com/office/drawing/2014/main" id="{6786A2A6-4764-4204-B290-2805DB075F13}"/>
              </a:ext>
            </a:extLst>
          </p:cNvPr>
          <p:cNvPicPr>
            <a:picLocks noChangeAspect="1"/>
          </p:cNvPicPr>
          <p:nvPr/>
        </p:nvPicPr>
        <p:blipFill>
          <a:blip r:embed="rId3"/>
          <a:stretch>
            <a:fillRect/>
          </a:stretch>
        </p:blipFill>
        <p:spPr>
          <a:xfrm>
            <a:off x="5943600" y="1537916"/>
            <a:ext cx="5486422" cy="3872283"/>
          </a:xfrm>
          <a:prstGeom prst="rect">
            <a:avLst/>
          </a:prstGeom>
          <a:ln>
            <a:solidFill>
              <a:schemeClr val="accent1"/>
            </a:solidFill>
          </a:ln>
        </p:spPr>
      </p:pic>
      <p:sp>
        <p:nvSpPr>
          <p:cNvPr id="3" name="Rectangle 2">
            <a:extLst>
              <a:ext uri="{FF2B5EF4-FFF2-40B4-BE49-F238E27FC236}">
                <a16:creationId xmlns:a16="http://schemas.microsoft.com/office/drawing/2014/main" id="{44A98F39-2129-46FC-8768-B5CEB68DE895}"/>
              </a:ext>
            </a:extLst>
          </p:cNvPr>
          <p:cNvSpPr/>
          <p:nvPr/>
        </p:nvSpPr>
        <p:spPr>
          <a:xfrm>
            <a:off x="4648200" y="3124200"/>
            <a:ext cx="2286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6" name="TextBox 5">
            <a:extLst>
              <a:ext uri="{FF2B5EF4-FFF2-40B4-BE49-F238E27FC236}">
                <a16:creationId xmlns:a16="http://schemas.microsoft.com/office/drawing/2014/main" id="{649FA5EB-4EB8-408C-83E6-7B300554DACC}"/>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5: </a:t>
            </a:r>
            <a:r>
              <a:rPr lang="en-US" sz="1100" dirty="0">
                <a:latin typeface="Georgia" panose="02040502050405020303" pitchFamily="18" charset="0"/>
              </a:rPr>
              <a:t>Setting Up Reporting Structure</a:t>
            </a:r>
            <a:endParaRPr lang="en-US" sz="1100" dirty="0">
              <a:solidFill>
                <a:srgbClr val="073262"/>
              </a:solidFill>
              <a:latin typeface="Georgia"/>
            </a:endParaRPr>
          </a:p>
        </p:txBody>
      </p:sp>
    </p:spTree>
    <p:extLst>
      <p:ext uri="{BB962C8B-B14F-4D97-AF65-F5344CB8AC3E}">
        <p14:creationId xmlns:p14="http://schemas.microsoft.com/office/powerpoint/2010/main" val="2673677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8441282" cy="1447800"/>
          </a:xfrm>
        </p:spPr>
        <p:txBody>
          <a:bodyPr>
            <a:normAutofit fontScale="77500" lnSpcReduction="20000"/>
          </a:bodyPr>
          <a:lstStyle/>
          <a:p>
            <a:pPr marL="0" indent="0">
              <a:buNone/>
            </a:pPr>
            <a:r>
              <a:rPr lang="en-US" dirty="0">
                <a:latin typeface="Georgia" panose="02040502050405020303" pitchFamily="18" charset="0"/>
              </a:rPr>
              <a:t>Step 6</a:t>
            </a:r>
          </a:p>
          <a:p>
            <a:pPr marL="0" indent="0">
              <a:buNone/>
            </a:pPr>
            <a:br>
              <a:rPr lang="en-US" dirty="0">
                <a:latin typeface="Georgia" panose="02040502050405020303" pitchFamily="18" charset="0"/>
              </a:rPr>
            </a:br>
            <a:r>
              <a:rPr lang="en-US" dirty="0">
                <a:latin typeface="Georgia" panose="02040502050405020303" pitchFamily="18" charset="0"/>
              </a:rPr>
              <a:t>Visual Management Standardization</a:t>
            </a:r>
          </a:p>
        </p:txBody>
      </p:sp>
    </p:spTree>
    <p:extLst>
      <p:ext uri="{BB962C8B-B14F-4D97-AF65-F5344CB8AC3E}">
        <p14:creationId xmlns:p14="http://schemas.microsoft.com/office/powerpoint/2010/main" val="1385102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60744" y="471715"/>
            <a:ext cx="7235456" cy="533400"/>
          </a:xfrm>
        </p:spPr>
        <p:txBody>
          <a:bodyPr/>
          <a:lstStyle/>
          <a:p>
            <a:pPr marL="0" indent="0">
              <a:buNone/>
            </a:pPr>
            <a:r>
              <a:rPr lang="en-US" dirty="0"/>
              <a:t>Digital Dashboard</a:t>
            </a:r>
          </a:p>
        </p:txBody>
      </p:sp>
      <p:sp>
        <p:nvSpPr>
          <p:cNvPr id="5" name="TextBox 4"/>
          <p:cNvSpPr txBox="1"/>
          <p:nvPr/>
        </p:nvSpPr>
        <p:spPr>
          <a:xfrm>
            <a:off x="465432" y="1143000"/>
            <a:ext cx="10964567" cy="1477328"/>
          </a:xfrm>
          <a:prstGeom prst="rect">
            <a:avLst/>
          </a:prstGeom>
          <a:noFill/>
        </p:spPr>
        <p:txBody>
          <a:bodyPr wrap="square" rtlCol="0">
            <a:spAutoFit/>
          </a:bodyPr>
          <a:lstStyle/>
          <a:p>
            <a:r>
              <a:rPr lang="en-US" dirty="0">
                <a:latin typeface="Georgia" panose="02040502050405020303" pitchFamily="18" charset="0"/>
              </a:rPr>
              <a:t>Please use either of following:</a:t>
            </a:r>
          </a:p>
          <a:p>
            <a:pPr marL="342900" indent="-342900">
              <a:buFont typeface="+mj-lt"/>
              <a:buAutoNum type="arabicPeriod"/>
            </a:pPr>
            <a:r>
              <a:rPr lang="en-US" dirty="0">
                <a:latin typeface="Georgia" panose="02040502050405020303" pitchFamily="18" charset="0"/>
              </a:rPr>
              <a:t>Kanban board</a:t>
            </a:r>
          </a:p>
          <a:p>
            <a:pPr marL="342900" indent="-342900">
              <a:buFont typeface="+mj-lt"/>
              <a:buAutoNum type="arabicPeriod"/>
            </a:pPr>
            <a:r>
              <a:rPr lang="en-US" dirty="0">
                <a:latin typeface="Georgia" panose="02040502050405020303" pitchFamily="18" charset="0"/>
              </a:rPr>
              <a:t>Whiteboard/digital whiteboard like Iobeya etc. as used in the project for visual management</a:t>
            </a:r>
          </a:p>
          <a:p>
            <a:pPr marL="342900" indent="-342900">
              <a:buFont typeface="+mj-lt"/>
              <a:buAutoNum type="arabicPeriod"/>
            </a:pPr>
            <a:endParaRPr lang="en-US" dirty="0">
              <a:latin typeface="Georgia" panose="02040502050405020303" pitchFamily="18" charset="0"/>
            </a:endParaRPr>
          </a:p>
          <a:p>
            <a:r>
              <a:rPr lang="en-US" dirty="0">
                <a:latin typeface="Georgia" panose="02040502050405020303" pitchFamily="18" charset="0"/>
              </a:rPr>
              <a:t>Then paste a screen shot of above on this slide</a:t>
            </a:r>
          </a:p>
        </p:txBody>
      </p:sp>
      <p:sp>
        <p:nvSpPr>
          <p:cNvPr id="6" name="TextBox 5">
            <a:extLst>
              <a:ext uri="{FF2B5EF4-FFF2-40B4-BE49-F238E27FC236}">
                <a16:creationId xmlns:a16="http://schemas.microsoft.com/office/drawing/2014/main" id="{AB5C0877-1EE6-4942-BBC2-ED1CB10A836D}"/>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a:t>
            </a:r>
            <a:r>
              <a:rPr lang="en-US" sz="1100" dirty="0">
                <a:latin typeface="Georgia" panose="02040502050405020303" pitchFamily="18" charset="0"/>
              </a:rPr>
              <a:t>Visual Management Standardization</a:t>
            </a:r>
            <a:endParaRPr lang="en-US" sz="1100" dirty="0">
              <a:solidFill>
                <a:srgbClr val="073262"/>
              </a:solidFill>
              <a:latin typeface="Georgia"/>
            </a:endParaRPr>
          </a:p>
        </p:txBody>
      </p:sp>
    </p:spTree>
    <p:extLst>
      <p:ext uri="{BB962C8B-B14F-4D97-AF65-F5344CB8AC3E}">
        <p14:creationId xmlns:p14="http://schemas.microsoft.com/office/powerpoint/2010/main" val="611086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D658D8-9E57-4D64-B605-82725E92879B}"/>
              </a:ext>
            </a:extLst>
          </p:cNvPr>
          <p:cNvSpPr>
            <a:spLocks noGrp="1"/>
          </p:cNvSpPr>
          <p:nvPr>
            <p:ph type="body" sz="quarter" idx="11"/>
          </p:nvPr>
        </p:nvSpPr>
        <p:spPr>
          <a:xfrm>
            <a:off x="460744" y="471715"/>
            <a:ext cx="9978656" cy="533400"/>
          </a:xfrm>
        </p:spPr>
        <p:txBody>
          <a:bodyPr/>
          <a:lstStyle/>
          <a:p>
            <a:pPr marL="0" indent="0">
              <a:buNone/>
            </a:pPr>
            <a:r>
              <a:rPr lang="en-US" dirty="0"/>
              <a:t>Dashboards – Customer Status Report Dashboards</a:t>
            </a:r>
          </a:p>
        </p:txBody>
      </p:sp>
      <p:pic>
        <p:nvPicPr>
          <p:cNvPr id="4" name="Picture 3">
            <a:extLst>
              <a:ext uri="{FF2B5EF4-FFF2-40B4-BE49-F238E27FC236}">
                <a16:creationId xmlns:a16="http://schemas.microsoft.com/office/drawing/2014/main" id="{B9D6D7CE-3B27-4431-8F6C-105DA37F100C}"/>
              </a:ext>
            </a:extLst>
          </p:cNvPr>
          <p:cNvPicPr>
            <a:picLocks noChangeAspect="1"/>
          </p:cNvPicPr>
          <p:nvPr/>
        </p:nvPicPr>
        <p:blipFill>
          <a:blip r:embed="rId2"/>
          <a:stretch>
            <a:fillRect/>
          </a:stretch>
        </p:blipFill>
        <p:spPr>
          <a:xfrm>
            <a:off x="314326" y="1537916"/>
            <a:ext cx="5172074" cy="3872283"/>
          </a:xfrm>
          <a:prstGeom prst="rect">
            <a:avLst/>
          </a:prstGeom>
          <a:ln>
            <a:solidFill>
              <a:schemeClr val="accent1"/>
            </a:solidFill>
          </a:ln>
        </p:spPr>
      </p:pic>
      <p:pic>
        <p:nvPicPr>
          <p:cNvPr id="5" name="Picture 4">
            <a:extLst>
              <a:ext uri="{FF2B5EF4-FFF2-40B4-BE49-F238E27FC236}">
                <a16:creationId xmlns:a16="http://schemas.microsoft.com/office/drawing/2014/main" id="{6786A2A6-4764-4204-B290-2805DB075F13}"/>
              </a:ext>
            </a:extLst>
          </p:cNvPr>
          <p:cNvPicPr>
            <a:picLocks noChangeAspect="1"/>
          </p:cNvPicPr>
          <p:nvPr/>
        </p:nvPicPr>
        <p:blipFill>
          <a:blip r:embed="rId3"/>
          <a:stretch>
            <a:fillRect/>
          </a:stretch>
        </p:blipFill>
        <p:spPr>
          <a:xfrm>
            <a:off x="5943600" y="1537916"/>
            <a:ext cx="5486422" cy="3872283"/>
          </a:xfrm>
          <a:prstGeom prst="rect">
            <a:avLst/>
          </a:prstGeom>
          <a:ln>
            <a:solidFill>
              <a:schemeClr val="accent1"/>
            </a:solidFill>
          </a:ln>
        </p:spPr>
      </p:pic>
      <p:sp>
        <p:nvSpPr>
          <p:cNvPr id="3" name="Rectangle 2">
            <a:extLst>
              <a:ext uri="{FF2B5EF4-FFF2-40B4-BE49-F238E27FC236}">
                <a16:creationId xmlns:a16="http://schemas.microsoft.com/office/drawing/2014/main" id="{44A98F39-2129-46FC-8768-B5CEB68DE895}"/>
              </a:ext>
            </a:extLst>
          </p:cNvPr>
          <p:cNvSpPr/>
          <p:nvPr/>
        </p:nvSpPr>
        <p:spPr>
          <a:xfrm>
            <a:off x="4648200" y="3124200"/>
            <a:ext cx="2286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6" name="TextBox 5">
            <a:extLst>
              <a:ext uri="{FF2B5EF4-FFF2-40B4-BE49-F238E27FC236}">
                <a16:creationId xmlns:a16="http://schemas.microsoft.com/office/drawing/2014/main" id="{649FA5EB-4EB8-408C-83E6-7B300554DACC}"/>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a:t>
            </a:r>
            <a:r>
              <a:rPr lang="en-US" sz="1100" dirty="0">
                <a:latin typeface="Georgia" panose="02040502050405020303" pitchFamily="18" charset="0"/>
              </a:rPr>
              <a:t>Visual Management Standardization</a:t>
            </a:r>
            <a:endParaRPr lang="en-US" sz="1100" dirty="0">
              <a:solidFill>
                <a:srgbClr val="073262"/>
              </a:solidFill>
              <a:latin typeface="Georgia"/>
            </a:endParaRPr>
          </a:p>
        </p:txBody>
      </p:sp>
    </p:spTree>
    <p:extLst>
      <p:ext uri="{BB962C8B-B14F-4D97-AF65-F5344CB8AC3E}">
        <p14:creationId xmlns:p14="http://schemas.microsoft.com/office/powerpoint/2010/main" val="1587559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98366" y="4821770"/>
            <a:ext cx="10439400" cy="646331"/>
          </a:xfrm>
          <a:prstGeom prst="rect">
            <a:avLst/>
          </a:prstGeom>
          <a:noFill/>
        </p:spPr>
        <p:txBody>
          <a:bodyPr wrap="square" rtlCol="0">
            <a:spAutoFit/>
          </a:bodyPr>
          <a:lstStyle/>
          <a:p>
            <a:r>
              <a:rPr lang="en-US" dirty="0">
                <a:hlinkClick r:id="rId2"/>
              </a:rPr>
              <a:t>https://app.powerbi.com/groups/c675e9c8-23b6-4187-b0ca-8c01082e2969/reports/ac3ba929-bee7-4f6e-add2-3c65823be174/ReportSection92d88dc03d737287c300</a:t>
            </a:r>
            <a:endParaRPr lang="en-US" dirty="0"/>
          </a:p>
        </p:txBody>
      </p:sp>
      <p:sp>
        <p:nvSpPr>
          <p:cNvPr id="12" name="TextBox 11"/>
          <p:cNvSpPr txBox="1"/>
          <p:nvPr/>
        </p:nvSpPr>
        <p:spPr>
          <a:xfrm>
            <a:off x="306572" y="5573250"/>
            <a:ext cx="9982200" cy="369332"/>
          </a:xfrm>
          <a:prstGeom prst="rect">
            <a:avLst/>
          </a:prstGeom>
          <a:noFill/>
        </p:spPr>
        <p:txBody>
          <a:bodyPr wrap="square" rtlCol="0">
            <a:spAutoFit/>
          </a:bodyPr>
          <a:lstStyle/>
          <a:p>
            <a:r>
              <a:rPr lang="en-US" dirty="0"/>
              <a:t>Please use either the PHI dashboard or customer mandated template</a:t>
            </a:r>
          </a:p>
        </p:txBody>
      </p:sp>
      <p:sp>
        <p:nvSpPr>
          <p:cNvPr id="13" name="TextBox 12"/>
          <p:cNvSpPr txBox="1"/>
          <p:nvPr/>
        </p:nvSpPr>
        <p:spPr>
          <a:xfrm>
            <a:off x="276726" y="6047731"/>
            <a:ext cx="10744200" cy="338554"/>
          </a:xfrm>
          <a:prstGeom prst="rect">
            <a:avLst/>
          </a:prstGeom>
          <a:noFill/>
        </p:spPr>
        <p:txBody>
          <a:bodyPr wrap="square" rtlCol="0">
            <a:spAutoFit/>
          </a:bodyPr>
          <a:lstStyle/>
          <a:p>
            <a:r>
              <a:rPr lang="en-US" sz="1600" i="1" dirty="0"/>
              <a:t>Please visit above site and take a screenshot of LSS DNA for your specific project (PID)- and paste on this slide</a:t>
            </a:r>
          </a:p>
        </p:txBody>
      </p:sp>
      <p:pic>
        <p:nvPicPr>
          <p:cNvPr id="2" name="Picture 1">
            <a:extLst>
              <a:ext uri="{FF2B5EF4-FFF2-40B4-BE49-F238E27FC236}">
                <a16:creationId xmlns:a16="http://schemas.microsoft.com/office/drawing/2014/main" id="{03A3C856-8168-42CC-8F11-52F1868A9CF3}"/>
              </a:ext>
            </a:extLst>
          </p:cNvPr>
          <p:cNvPicPr>
            <a:picLocks noChangeAspect="1"/>
          </p:cNvPicPr>
          <p:nvPr/>
        </p:nvPicPr>
        <p:blipFill rotWithShape="1">
          <a:blip r:embed="rId3"/>
          <a:srcRect l="29375" t="24432" b="18718"/>
          <a:stretch/>
        </p:blipFill>
        <p:spPr>
          <a:xfrm>
            <a:off x="483031" y="1010977"/>
            <a:ext cx="8610600" cy="3896850"/>
          </a:xfrm>
          <a:prstGeom prst="rect">
            <a:avLst/>
          </a:prstGeom>
        </p:spPr>
      </p:pic>
      <p:sp>
        <p:nvSpPr>
          <p:cNvPr id="8" name="Text Placeholder 7">
            <a:extLst>
              <a:ext uri="{FF2B5EF4-FFF2-40B4-BE49-F238E27FC236}">
                <a16:creationId xmlns:a16="http://schemas.microsoft.com/office/drawing/2014/main" id="{A9CFC3C2-60B4-4ABA-8D39-7850547BFE4E}"/>
              </a:ext>
            </a:extLst>
          </p:cNvPr>
          <p:cNvSpPr>
            <a:spLocks noGrp="1"/>
          </p:cNvSpPr>
          <p:nvPr>
            <p:ph type="body" sz="quarter" idx="11"/>
          </p:nvPr>
        </p:nvSpPr>
        <p:spPr/>
        <p:txBody>
          <a:bodyPr/>
          <a:lstStyle/>
          <a:p>
            <a:pPr marL="0" indent="0">
              <a:buNone/>
            </a:pPr>
            <a:r>
              <a:rPr lang="en-US" dirty="0"/>
              <a:t>PHI Dashboard</a:t>
            </a:r>
          </a:p>
        </p:txBody>
      </p:sp>
      <p:sp>
        <p:nvSpPr>
          <p:cNvPr id="9" name="Rectangle 8">
            <a:extLst>
              <a:ext uri="{FF2B5EF4-FFF2-40B4-BE49-F238E27FC236}">
                <a16:creationId xmlns:a16="http://schemas.microsoft.com/office/drawing/2014/main" id="{40D1D322-9F36-4C3D-B79B-7137BC19CF8C}"/>
              </a:ext>
            </a:extLst>
          </p:cNvPr>
          <p:cNvSpPr/>
          <p:nvPr/>
        </p:nvSpPr>
        <p:spPr>
          <a:xfrm>
            <a:off x="460744" y="3809491"/>
            <a:ext cx="8378456" cy="101227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0" name="TextBox 9">
            <a:extLst>
              <a:ext uri="{FF2B5EF4-FFF2-40B4-BE49-F238E27FC236}">
                <a16:creationId xmlns:a16="http://schemas.microsoft.com/office/drawing/2014/main" id="{47BAA806-FA05-4E7E-850D-9943462D435C}"/>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a:t>
            </a:r>
            <a:r>
              <a:rPr lang="en-US" sz="1100" dirty="0">
                <a:latin typeface="Georgia" panose="02040502050405020303" pitchFamily="18" charset="0"/>
              </a:rPr>
              <a:t>Visual Management Standardization</a:t>
            </a:r>
            <a:endParaRPr lang="en-US" sz="1100" dirty="0">
              <a:solidFill>
                <a:srgbClr val="073262"/>
              </a:solidFill>
              <a:latin typeface="Georgia"/>
            </a:endParaRPr>
          </a:p>
        </p:txBody>
      </p:sp>
    </p:spTree>
    <p:extLst>
      <p:ext uri="{BB962C8B-B14F-4D97-AF65-F5344CB8AC3E}">
        <p14:creationId xmlns:p14="http://schemas.microsoft.com/office/powerpoint/2010/main" val="1926972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4212" y="304800"/>
            <a:ext cx="11887200" cy="628649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prstClr val="white"/>
              </a:solidFill>
              <a:latin typeface="Georgia"/>
            </a:endParaRPr>
          </a:p>
        </p:txBody>
      </p:sp>
      <p:sp>
        <p:nvSpPr>
          <p:cNvPr id="3" name="Rounded Rectangle 2"/>
          <p:cNvSpPr/>
          <p:nvPr/>
        </p:nvSpPr>
        <p:spPr>
          <a:xfrm>
            <a:off x="215332" y="389884"/>
            <a:ext cx="11748068" cy="867415"/>
          </a:xfrm>
          <a:prstGeom prst="roundRect">
            <a:avLst>
              <a:gd name="adj" fmla="val 7105"/>
            </a:avLst>
          </a:prstGeom>
          <a:solidFill>
            <a:schemeClr val="tx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69392"/>
          <a:stretch/>
        </p:blipFill>
        <p:spPr>
          <a:xfrm>
            <a:off x="11367830" y="460362"/>
            <a:ext cx="504161" cy="606437"/>
          </a:xfrm>
          <a:prstGeom prst="rect">
            <a:avLst/>
          </a:prstGeom>
        </p:spPr>
      </p:pic>
      <p:sp>
        <p:nvSpPr>
          <p:cNvPr id="4" name="TextBox 3"/>
          <p:cNvSpPr txBox="1"/>
          <p:nvPr/>
        </p:nvSpPr>
        <p:spPr>
          <a:xfrm>
            <a:off x="215333" y="525769"/>
            <a:ext cx="2881265" cy="584775"/>
          </a:xfrm>
          <a:prstGeom prst="rect">
            <a:avLst/>
          </a:prstGeom>
          <a:noFill/>
        </p:spPr>
        <p:txBody>
          <a:bodyPr wrap="square" rtlCol="0">
            <a:spAutoFit/>
          </a:bodyPr>
          <a:lstStyle/>
          <a:p>
            <a:r>
              <a:rPr lang="en-US" sz="1600" b="1" dirty="0">
                <a:solidFill>
                  <a:srgbClr val="073262"/>
                </a:solidFill>
                <a:latin typeface="Georgia"/>
              </a:rPr>
              <a:t>DPIS, </a:t>
            </a:r>
            <a:br>
              <a:rPr lang="en-US" sz="1600" b="1" dirty="0">
                <a:solidFill>
                  <a:srgbClr val="073262"/>
                </a:solidFill>
                <a:latin typeface="Georgia"/>
              </a:rPr>
            </a:br>
            <a:r>
              <a:rPr lang="en-US" sz="1600" b="1" dirty="0">
                <a:solidFill>
                  <a:srgbClr val="073262"/>
                </a:solidFill>
                <a:latin typeface="Georgia"/>
              </a:rPr>
              <a:t>Ops Effectiveness</a:t>
            </a:r>
          </a:p>
        </p:txBody>
      </p:sp>
      <p:cxnSp>
        <p:nvCxnSpPr>
          <p:cNvPr id="10" name="Straight Connector 9"/>
          <p:cNvCxnSpPr/>
          <p:nvPr/>
        </p:nvCxnSpPr>
        <p:spPr>
          <a:xfrm>
            <a:off x="11220450" y="389884"/>
            <a:ext cx="0" cy="867415"/>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2740901" y="555756"/>
            <a:ext cx="1748614" cy="488182"/>
            <a:chOff x="1368450" y="5559972"/>
            <a:chExt cx="5045384" cy="1384294"/>
          </a:xfrm>
        </p:grpSpPr>
        <p:grpSp>
          <p:nvGrpSpPr>
            <p:cNvPr id="58" name="Group 83">
              <a:extLst>
                <a:ext uri="{FF2B5EF4-FFF2-40B4-BE49-F238E27FC236}">
                  <a16:creationId xmlns:a16="http://schemas.microsoft.com/office/drawing/2014/main" id="{E7A78FD2-F386-41E0-84CB-8AF0F4D73CC9}"/>
                </a:ext>
              </a:extLst>
            </p:cNvPr>
            <p:cNvGrpSpPr>
              <a:grpSpLocks/>
            </p:cNvGrpSpPr>
            <p:nvPr/>
          </p:nvGrpSpPr>
          <p:grpSpPr bwMode="auto">
            <a:xfrm>
              <a:off x="1368450" y="5559972"/>
              <a:ext cx="1638964" cy="1044575"/>
              <a:chOff x="4810957" y="1661200"/>
              <a:chExt cx="1981199" cy="1260489"/>
            </a:xfrm>
            <a:solidFill>
              <a:schemeClr val="accent2"/>
            </a:solidFill>
          </p:grpSpPr>
          <p:sp>
            <p:nvSpPr>
              <p:cNvPr id="60" name="Isosceles Triangle 59">
                <a:extLst>
                  <a:ext uri="{FF2B5EF4-FFF2-40B4-BE49-F238E27FC236}">
                    <a16:creationId xmlns:a16="http://schemas.microsoft.com/office/drawing/2014/main" id="{E0CA8CB5-1255-4B8E-8572-7BE4F9ABF6D7}"/>
                  </a:ext>
                </a:extLst>
              </p:cNvPr>
              <p:cNvSpPr/>
              <p:nvPr/>
            </p:nvSpPr>
            <p:spPr>
              <a:xfrm rot="8929827">
                <a:off x="5232489" y="2304854"/>
                <a:ext cx="603557" cy="6168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 dirty="0">
                  <a:solidFill>
                    <a:prstClr val="white"/>
                  </a:solidFill>
                  <a:latin typeface="Georgia"/>
                </a:endParaRPr>
              </a:p>
            </p:txBody>
          </p:sp>
          <p:sp>
            <p:nvSpPr>
              <p:cNvPr id="61" name="Rounded Rectangle 261">
                <a:extLst>
                  <a:ext uri="{FF2B5EF4-FFF2-40B4-BE49-F238E27FC236}">
                    <a16:creationId xmlns:a16="http://schemas.microsoft.com/office/drawing/2014/main" id="{3F7BB69F-A176-4F76-A415-7741847544D5}"/>
                  </a:ext>
                </a:extLst>
              </p:cNvPr>
              <p:cNvSpPr/>
              <p:nvPr/>
            </p:nvSpPr>
            <p:spPr>
              <a:xfrm>
                <a:off x="4810957" y="1661200"/>
                <a:ext cx="1981199" cy="925252"/>
              </a:xfrm>
              <a:prstGeom prst="roundRect">
                <a:avLst>
                  <a:gd name="adj" fmla="val 20221"/>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900" dirty="0">
                    <a:solidFill>
                      <a:prstClr val="white"/>
                    </a:solidFill>
                    <a:latin typeface="Georgia"/>
                  </a:rPr>
                  <a:t>Emma</a:t>
                </a:r>
              </a:p>
            </p:txBody>
          </p:sp>
        </p:grpSp>
        <p:sp>
          <p:nvSpPr>
            <p:cNvPr id="59" name="TextBox 29"/>
            <p:cNvSpPr txBox="1">
              <a:spLocks noChangeArrowheads="1"/>
            </p:cNvSpPr>
            <p:nvPr/>
          </p:nvSpPr>
          <p:spPr bwMode="auto">
            <a:xfrm>
              <a:off x="2184399" y="6376988"/>
              <a:ext cx="4229435" cy="5672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pPr algn="ctr"/>
              <a:r>
                <a:rPr lang="en-US" altLang="en-US" sz="700" b="1" dirty="0">
                  <a:solidFill>
                    <a:prstClr val="white"/>
                  </a:solidFill>
                </a:rPr>
                <a:t>On-demand Op Excellence!</a:t>
              </a:r>
            </a:p>
          </p:txBody>
        </p:sp>
      </p:grpSp>
      <p:cxnSp>
        <p:nvCxnSpPr>
          <p:cNvPr id="14" name="Straight Connector 13"/>
          <p:cNvCxnSpPr/>
          <p:nvPr/>
        </p:nvCxnSpPr>
        <p:spPr>
          <a:xfrm>
            <a:off x="2533650" y="469886"/>
            <a:ext cx="0" cy="66447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Isosceles Triangle 14"/>
          <p:cNvSpPr/>
          <p:nvPr/>
        </p:nvSpPr>
        <p:spPr>
          <a:xfrm rot="5400000">
            <a:off x="2467027" y="732830"/>
            <a:ext cx="271831" cy="138585"/>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eorgia"/>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4891" y="763580"/>
            <a:ext cx="1224069" cy="430873"/>
          </a:xfrm>
          <a:prstGeom prst="rect">
            <a:avLst/>
          </a:prstGeom>
        </p:spPr>
      </p:pic>
      <p:grpSp>
        <p:nvGrpSpPr>
          <p:cNvPr id="72" name="Group 71"/>
          <p:cNvGrpSpPr/>
          <p:nvPr/>
        </p:nvGrpSpPr>
        <p:grpSpPr>
          <a:xfrm>
            <a:off x="10332087" y="491361"/>
            <a:ext cx="576070" cy="619182"/>
            <a:chOff x="8841391" y="184589"/>
            <a:chExt cx="2693987" cy="2895600"/>
          </a:xfrm>
        </p:grpSpPr>
        <p:sp>
          <p:nvSpPr>
            <p:cNvPr id="73" name="Freeform 72"/>
            <p:cNvSpPr/>
            <p:nvPr/>
          </p:nvSpPr>
          <p:spPr>
            <a:xfrm rot="12190088">
              <a:off x="8841391" y="184589"/>
              <a:ext cx="2693987" cy="2895600"/>
            </a:xfrm>
            <a:custGeom>
              <a:avLst/>
              <a:gdLst>
                <a:gd name="connsiteX0" fmla="*/ 2042097 w 2931247"/>
                <a:gd name="connsiteY0" fmla="*/ 3032197 h 3150739"/>
                <a:gd name="connsiteX1" fmla="*/ 118541 w 2931247"/>
                <a:gd name="connsiteY1" fmla="*/ 2261589 h 3150739"/>
                <a:gd name="connsiteX2" fmla="*/ 889150 w 2931247"/>
                <a:gd name="connsiteY2" fmla="*/ 338033 h 3150739"/>
                <a:gd name="connsiteX3" fmla="*/ 1029857 w 2931247"/>
                <a:gd name="connsiteY3" fmla="*/ 286047 h 3150739"/>
                <a:gd name="connsiteX4" fmla="*/ 1093317 w 2931247"/>
                <a:gd name="connsiteY4" fmla="*/ 269647 h 3150739"/>
                <a:gd name="connsiteX5" fmla="*/ 1292197 w 2931247"/>
                <a:gd name="connsiteY5" fmla="*/ 0 h 3150739"/>
                <a:gd name="connsiteX6" fmla="*/ 1454273 w 2931247"/>
                <a:gd name="connsiteY6" fmla="*/ 219747 h 3150739"/>
                <a:gd name="connsiteX7" fmla="*/ 1458797 w 2931247"/>
                <a:gd name="connsiteY7" fmla="*/ 219504 h 3150739"/>
                <a:gd name="connsiteX8" fmla="*/ 2812705 w 2931247"/>
                <a:gd name="connsiteY8" fmla="*/ 1108642 h 3150739"/>
                <a:gd name="connsiteX9" fmla="*/ 2042097 w 2931247"/>
                <a:gd name="connsiteY9" fmla="*/ 3032197 h 315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1247" h="3150739">
                  <a:moveTo>
                    <a:pt x="2042097" y="3032197"/>
                  </a:moveTo>
                  <a:cubicBezTo>
                    <a:pt x="1298124" y="3350575"/>
                    <a:pt x="436919" y="3005562"/>
                    <a:pt x="118541" y="2261589"/>
                  </a:cubicBezTo>
                  <a:cubicBezTo>
                    <a:pt x="-199836" y="1517616"/>
                    <a:pt x="145177" y="656411"/>
                    <a:pt x="889150" y="338033"/>
                  </a:cubicBezTo>
                  <a:cubicBezTo>
                    <a:pt x="935648" y="318135"/>
                    <a:pt x="982604" y="300828"/>
                    <a:pt x="1029857" y="286047"/>
                  </a:cubicBezTo>
                  <a:lnTo>
                    <a:pt x="1093317" y="269647"/>
                  </a:lnTo>
                  <a:lnTo>
                    <a:pt x="1292197" y="0"/>
                  </a:lnTo>
                  <a:lnTo>
                    <a:pt x="1454273" y="219747"/>
                  </a:lnTo>
                  <a:lnTo>
                    <a:pt x="1458797" y="219504"/>
                  </a:lnTo>
                  <a:cubicBezTo>
                    <a:pt x="2029798" y="217098"/>
                    <a:pt x="2573922" y="550662"/>
                    <a:pt x="2812705" y="1108642"/>
                  </a:cubicBezTo>
                  <a:cubicBezTo>
                    <a:pt x="3131083" y="1852615"/>
                    <a:pt x="2786070" y="2713820"/>
                    <a:pt x="2042097" y="30321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pic>
          <p:nvPicPr>
            <p:cNvPr id="74" name="Picture 55"/>
            <p:cNvPicPr>
              <a:picLocks noChangeAspect="1"/>
            </p:cNvPicPr>
            <p:nvPr/>
          </p:nvPicPr>
          <p:blipFill>
            <a:blip r:embed="rId4" cstate="print">
              <a:extLst>
                <a:ext uri="{28A0092B-C50C-407E-A947-70E740481C1C}">
                  <a14:useLocalDpi xmlns:a14="http://schemas.microsoft.com/office/drawing/2010/main" val="0"/>
                </a:ext>
              </a:extLst>
            </a:blip>
            <a:srcRect l="50000"/>
            <a:stretch>
              <a:fillRect/>
            </a:stretch>
          </p:blipFill>
          <p:spPr bwMode="auto">
            <a:xfrm>
              <a:off x="9017603" y="324289"/>
              <a:ext cx="1876425"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ounded Rectangle 74"/>
            <p:cNvSpPr/>
            <p:nvPr/>
          </p:nvSpPr>
          <p:spPr>
            <a:xfrm>
              <a:off x="9955816" y="919601"/>
              <a:ext cx="282575" cy="149225"/>
            </a:xfrm>
            <a:prstGeom prst="roundRect">
              <a:avLst/>
            </a:prstGeom>
            <a:solidFill>
              <a:srgbClr val="EEBC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6" name="Rounded Rectangle 75"/>
            <p:cNvSpPr/>
            <p:nvPr/>
          </p:nvSpPr>
          <p:spPr>
            <a:xfrm>
              <a:off x="10316178" y="862451"/>
              <a:ext cx="282575" cy="149225"/>
            </a:xfrm>
            <a:prstGeom prst="roundRect">
              <a:avLst/>
            </a:prstGeom>
            <a:solidFill>
              <a:srgbClr val="EEBC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7" name="Oval 76"/>
            <p:cNvSpPr/>
            <p:nvPr/>
          </p:nvSpPr>
          <p:spPr>
            <a:xfrm>
              <a:off x="10081228" y="976751"/>
              <a:ext cx="66675" cy="66675"/>
            </a:xfrm>
            <a:prstGeom prst="ellipse">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sp>
          <p:nvSpPr>
            <p:cNvPr id="78" name="Oval 77"/>
            <p:cNvSpPr/>
            <p:nvPr/>
          </p:nvSpPr>
          <p:spPr>
            <a:xfrm>
              <a:off x="10381266" y="976751"/>
              <a:ext cx="66675" cy="66675"/>
            </a:xfrm>
            <a:prstGeom prst="ellipse">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solidFill>
                  <a:prstClr val="white"/>
                </a:solidFill>
                <a:latin typeface="Georgia"/>
              </a:endParaRPr>
            </a:p>
          </p:txBody>
        </p:sp>
      </p:grpSp>
      <p:grpSp>
        <p:nvGrpSpPr>
          <p:cNvPr id="79" name="Group 78"/>
          <p:cNvGrpSpPr/>
          <p:nvPr/>
        </p:nvGrpSpPr>
        <p:grpSpPr>
          <a:xfrm>
            <a:off x="8333351" y="498497"/>
            <a:ext cx="2281171" cy="496003"/>
            <a:chOff x="7365558" y="643672"/>
            <a:chExt cx="1601272" cy="266977"/>
          </a:xfrm>
        </p:grpSpPr>
        <p:sp>
          <p:nvSpPr>
            <p:cNvPr id="80" name="TextBox 72"/>
            <p:cNvSpPr>
              <a:spLocks/>
            </p:cNvSpPr>
            <p:nvPr/>
          </p:nvSpPr>
          <p:spPr bwMode="auto">
            <a:xfrm>
              <a:off x="7400552" y="796388"/>
              <a:ext cx="1352875" cy="114261"/>
            </a:xfrm>
            <a:custGeom>
              <a:avLst/>
              <a:gdLst>
                <a:gd name="T0" fmla="*/ 0 w 4638139"/>
                <a:gd name="T1" fmla="*/ 0 h 346123"/>
                <a:gd name="T2" fmla="*/ 5561285 w 4638139"/>
                <a:gd name="T3" fmla="*/ 14883 h 346123"/>
                <a:gd name="T4" fmla="*/ 5557949 w 4638139"/>
                <a:gd name="T5" fmla="*/ 680578 h 346123"/>
                <a:gd name="T6" fmla="*/ 0 w 4638139"/>
                <a:gd name="T7" fmla="*/ 665694 h 346123"/>
                <a:gd name="T8" fmla="*/ 0 w 4638139"/>
                <a:gd name="T9" fmla="*/ 0 h 346123"/>
                <a:gd name="T10" fmla="*/ 0 60000 65536"/>
                <a:gd name="T11" fmla="*/ 0 60000 65536"/>
                <a:gd name="T12" fmla="*/ 0 60000 65536"/>
                <a:gd name="T13" fmla="*/ 0 60000 65536"/>
                <a:gd name="T14" fmla="*/ 0 60000 65536"/>
                <a:gd name="T15" fmla="*/ 0 w 4638139"/>
                <a:gd name="T16" fmla="*/ 0 h 346123"/>
                <a:gd name="T17" fmla="*/ 4638139 w 4638139"/>
                <a:gd name="T18" fmla="*/ 346123 h 346123"/>
              </a:gdLst>
              <a:ahLst/>
              <a:cxnLst>
                <a:cxn ang="T10">
                  <a:pos x="T0" y="T1"/>
                </a:cxn>
                <a:cxn ang="T11">
                  <a:pos x="T2" y="T3"/>
                </a:cxn>
                <a:cxn ang="T12">
                  <a:pos x="T4" y="T5"/>
                </a:cxn>
                <a:cxn ang="T13">
                  <a:pos x="T6" y="T7"/>
                </a:cxn>
                <a:cxn ang="T14">
                  <a:pos x="T8" y="T9"/>
                </a:cxn>
              </a:cxnLst>
              <a:rect l="T15" t="T16" r="T17" b="T18"/>
              <a:pathLst>
                <a:path w="4638139" h="346123">
                  <a:moveTo>
                    <a:pt x="0" y="0"/>
                  </a:moveTo>
                  <a:lnTo>
                    <a:pt x="4638139" y="7569"/>
                  </a:lnTo>
                  <a:cubicBezTo>
                    <a:pt x="4637211" y="120420"/>
                    <a:pt x="4636284" y="233272"/>
                    <a:pt x="4635356" y="346123"/>
                  </a:cubicBezTo>
                  <a:lnTo>
                    <a:pt x="0" y="33855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8288" anchor="ct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700" dirty="0" err="1">
                  <a:solidFill>
                    <a:prstClr val="white"/>
                  </a:solidFill>
                </a:rPr>
                <a:t>Genpact’s</a:t>
              </a:r>
              <a:r>
                <a:rPr lang="en-US" altLang="en-US" sz="700" dirty="0">
                  <a:solidFill>
                    <a:prstClr val="white"/>
                  </a:solidFill>
                </a:rPr>
                <a:t> new culture assistant, powered by AI  </a:t>
              </a:r>
            </a:p>
          </p:txBody>
        </p:sp>
        <p:grpSp>
          <p:nvGrpSpPr>
            <p:cNvPr id="81" name="Group 128"/>
            <p:cNvGrpSpPr>
              <a:grpSpLocks/>
            </p:cNvGrpSpPr>
            <p:nvPr/>
          </p:nvGrpSpPr>
          <p:grpSpPr bwMode="auto">
            <a:xfrm>
              <a:off x="7365558" y="643672"/>
              <a:ext cx="1601272" cy="165662"/>
              <a:chOff x="1119099" y="1094906"/>
              <a:chExt cx="6073685" cy="628906"/>
            </a:xfrm>
          </p:grpSpPr>
          <p:sp>
            <p:nvSpPr>
              <p:cNvPr id="82" name="Isosceles Triangle 81"/>
              <p:cNvSpPr/>
              <p:nvPr/>
            </p:nvSpPr>
            <p:spPr>
              <a:xfrm rot="16200000">
                <a:off x="1137258" y="1247655"/>
                <a:ext cx="228802" cy="265119"/>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 dirty="0">
                  <a:solidFill>
                    <a:prstClr val="white"/>
                  </a:solidFill>
                  <a:latin typeface="Georgia"/>
                </a:endParaRPr>
              </a:p>
            </p:txBody>
          </p:sp>
          <p:sp>
            <p:nvSpPr>
              <p:cNvPr id="83" name="Rounded Rectangle 82"/>
              <p:cNvSpPr/>
              <p:nvPr/>
            </p:nvSpPr>
            <p:spPr>
              <a:xfrm>
                <a:off x="1287192" y="1179975"/>
                <a:ext cx="3165002" cy="40048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 dirty="0">
                  <a:solidFill>
                    <a:prstClr val="white"/>
                  </a:solidFill>
                  <a:latin typeface="Georgia"/>
                </a:endParaRPr>
              </a:p>
            </p:txBody>
          </p:sp>
          <p:grpSp>
            <p:nvGrpSpPr>
              <p:cNvPr id="84" name="Group 123"/>
              <p:cNvGrpSpPr>
                <a:grpSpLocks/>
              </p:cNvGrpSpPr>
              <p:nvPr/>
            </p:nvGrpSpPr>
            <p:grpSpPr bwMode="auto">
              <a:xfrm>
                <a:off x="1216119" y="1094906"/>
                <a:ext cx="5976665" cy="628906"/>
                <a:chOff x="998752" y="1272141"/>
                <a:chExt cx="5976665" cy="628906"/>
              </a:xfrm>
            </p:grpSpPr>
            <p:sp>
              <p:nvSpPr>
                <p:cNvPr id="85" name="TextBox 64"/>
                <p:cNvSpPr txBox="1">
                  <a:spLocks noChangeArrowheads="1"/>
                </p:cNvSpPr>
                <p:nvPr/>
              </p:nvSpPr>
              <p:spPr bwMode="auto">
                <a:xfrm>
                  <a:off x="4142097" y="1272141"/>
                  <a:ext cx="2833320" cy="62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1400" b="1" dirty="0">
                      <a:solidFill>
                        <a:srgbClr val="073262"/>
                      </a:solidFill>
                    </a:rPr>
                    <a:t>Amber</a:t>
                  </a:r>
                  <a:endParaRPr lang="en-US" altLang="en-US" sz="1050" b="1" dirty="0">
                    <a:solidFill>
                      <a:srgbClr val="073262"/>
                    </a:solidFill>
                  </a:endParaRPr>
                </a:p>
              </p:txBody>
            </p:sp>
            <p:sp>
              <p:nvSpPr>
                <p:cNvPr id="86" name="TextBox 59"/>
                <p:cNvSpPr txBox="1">
                  <a:spLocks noChangeArrowheads="1"/>
                </p:cNvSpPr>
                <p:nvPr/>
              </p:nvSpPr>
              <p:spPr bwMode="auto">
                <a:xfrm>
                  <a:off x="998752" y="1337336"/>
                  <a:ext cx="3418006" cy="44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r>
                    <a:rPr lang="en-US" altLang="en-US" sz="800" dirty="0">
                      <a:solidFill>
                        <a:srgbClr val="00AECF"/>
                      </a:solidFill>
                    </a:rPr>
                    <a:t>Take charge, say it with </a:t>
                  </a:r>
                  <a:endParaRPr lang="en-US" altLang="en-US" sz="800" dirty="0">
                    <a:solidFill>
                      <a:prstClr val="white"/>
                    </a:solidFill>
                  </a:endParaRPr>
                </a:p>
              </p:txBody>
            </p:sp>
          </p:grpSp>
        </p:grpSp>
      </p:grpSp>
      <p:sp>
        <p:nvSpPr>
          <p:cNvPr id="40" name="TextBox 39"/>
          <p:cNvSpPr txBox="1"/>
          <p:nvPr/>
        </p:nvSpPr>
        <p:spPr>
          <a:xfrm>
            <a:off x="4470016" y="448752"/>
            <a:ext cx="1424665" cy="369332"/>
          </a:xfrm>
          <a:prstGeom prst="rect">
            <a:avLst/>
          </a:prstGeom>
          <a:noFill/>
        </p:spPr>
        <p:txBody>
          <a:bodyPr wrap="square" rtlCol="0">
            <a:spAutoFit/>
          </a:bodyPr>
          <a:lstStyle/>
          <a:p>
            <a:r>
              <a:rPr lang="en-US" b="1" dirty="0">
                <a:solidFill>
                  <a:srgbClr val="073262"/>
                </a:solidFill>
                <a:latin typeface="Georgia"/>
              </a:rPr>
              <a:t>LSS </a:t>
            </a:r>
            <a:r>
              <a:rPr lang="en-US" b="1" dirty="0">
                <a:solidFill>
                  <a:srgbClr val="00AECF"/>
                </a:solidFill>
                <a:latin typeface="Georgia"/>
              </a:rPr>
              <a:t>DNA</a:t>
            </a:r>
          </a:p>
        </p:txBody>
      </p:sp>
      <p:sp>
        <p:nvSpPr>
          <p:cNvPr id="52" name="Rounded Rectangle 51"/>
          <p:cNvSpPr/>
          <p:nvPr/>
        </p:nvSpPr>
        <p:spPr>
          <a:xfrm>
            <a:off x="2153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3" name="Rounded Rectangle 52"/>
          <p:cNvSpPr/>
          <p:nvPr/>
        </p:nvSpPr>
        <p:spPr>
          <a:xfrm>
            <a:off x="41396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4" name="Rounded Rectangle 53"/>
          <p:cNvSpPr/>
          <p:nvPr/>
        </p:nvSpPr>
        <p:spPr>
          <a:xfrm>
            <a:off x="8063932" y="1333048"/>
            <a:ext cx="3877056" cy="5182050"/>
          </a:xfrm>
          <a:prstGeom prst="roundRect">
            <a:avLst>
              <a:gd name="adj" fmla="val 1492"/>
            </a:avLst>
          </a:prstGeom>
          <a:solidFill>
            <a:schemeClr val="bg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Georgia"/>
            </a:endParaRPr>
          </a:p>
        </p:txBody>
      </p:sp>
      <p:sp>
        <p:nvSpPr>
          <p:cNvPr id="55" name="TextBox 54"/>
          <p:cNvSpPr txBox="1"/>
          <p:nvPr/>
        </p:nvSpPr>
        <p:spPr>
          <a:xfrm>
            <a:off x="215332" y="1744644"/>
            <a:ext cx="3823876" cy="646331"/>
          </a:xfrm>
          <a:prstGeom prst="rect">
            <a:avLst/>
          </a:prstGeom>
          <a:noFill/>
        </p:spPr>
        <p:txBody>
          <a:bodyPr wrap="square" rtlCol="0">
            <a:spAutoFit/>
          </a:bodyPr>
          <a:lstStyle/>
          <a:p>
            <a:pPr algn="ctr"/>
            <a:r>
              <a:rPr lang="en-US" sz="3600" b="1" dirty="0">
                <a:solidFill>
                  <a:srgbClr val="073262"/>
                </a:solidFill>
                <a:latin typeface="Georgia"/>
              </a:rPr>
              <a:t>LSS </a:t>
            </a:r>
            <a:r>
              <a:rPr lang="en-US" sz="3600" b="1" dirty="0">
                <a:solidFill>
                  <a:srgbClr val="00AECF"/>
                </a:solidFill>
                <a:latin typeface="Georgia"/>
              </a:rPr>
              <a:t>DNA</a:t>
            </a:r>
          </a:p>
        </p:txBody>
      </p:sp>
      <p:grpSp>
        <p:nvGrpSpPr>
          <p:cNvPr id="62" name="Group 61"/>
          <p:cNvGrpSpPr/>
          <p:nvPr/>
        </p:nvGrpSpPr>
        <p:grpSpPr>
          <a:xfrm>
            <a:off x="8479731" y="1637479"/>
            <a:ext cx="3205435" cy="835951"/>
            <a:chOff x="1368450" y="5559972"/>
            <a:chExt cx="5045384" cy="1293107"/>
          </a:xfrm>
        </p:grpSpPr>
        <p:grpSp>
          <p:nvGrpSpPr>
            <p:cNvPr id="63" name="Group 83">
              <a:extLst>
                <a:ext uri="{FF2B5EF4-FFF2-40B4-BE49-F238E27FC236}">
                  <a16:creationId xmlns:a16="http://schemas.microsoft.com/office/drawing/2014/main" id="{E7A78FD2-F386-41E0-84CB-8AF0F4D73CC9}"/>
                </a:ext>
              </a:extLst>
            </p:cNvPr>
            <p:cNvGrpSpPr>
              <a:grpSpLocks/>
            </p:cNvGrpSpPr>
            <p:nvPr/>
          </p:nvGrpSpPr>
          <p:grpSpPr bwMode="auto">
            <a:xfrm>
              <a:off x="1368450" y="5559972"/>
              <a:ext cx="1638964" cy="1044575"/>
              <a:chOff x="4810957" y="1661200"/>
              <a:chExt cx="1981199" cy="1260489"/>
            </a:xfrm>
            <a:solidFill>
              <a:schemeClr val="accent2"/>
            </a:solidFill>
          </p:grpSpPr>
          <p:sp>
            <p:nvSpPr>
              <p:cNvPr id="66" name="Isosceles Triangle 65">
                <a:extLst>
                  <a:ext uri="{FF2B5EF4-FFF2-40B4-BE49-F238E27FC236}">
                    <a16:creationId xmlns:a16="http://schemas.microsoft.com/office/drawing/2014/main" id="{E0CA8CB5-1255-4B8E-8572-7BE4F9ABF6D7}"/>
                  </a:ext>
                </a:extLst>
              </p:cNvPr>
              <p:cNvSpPr/>
              <p:nvPr/>
            </p:nvSpPr>
            <p:spPr>
              <a:xfrm rot="8929827">
                <a:off x="5232489" y="2304854"/>
                <a:ext cx="603557" cy="6168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prstClr val="white"/>
                  </a:solidFill>
                  <a:latin typeface="Georgia"/>
                </a:endParaRPr>
              </a:p>
            </p:txBody>
          </p:sp>
          <p:sp>
            <p:nvSpPr>
              <p:cNvPr id="67" name="Rounded Rectangle 261">
                <a:extLst>
                  <a:ext uri="{FF2B5EF4-FFF2-40B4-BE49-F238E27FC236}">
                    <a16:creationId xmlns:a16="http://schemas.microsoft.com/office/drawing/2014/main" id="{3F7BB69F-A176-4F76-A415-7741847544D5}"/>
                  </a:ext>
                </a:extLst>
              </p:cNvPr>
              <p:cNvSpPr/>
              <p:nvPr/>
            </p:nvSpPr>
            <p:spPr>
              <a:xfrm>
                <a:off x="4810957" y="1661200"/>
                <a:ext cx="1981199" cy="925252"/>
              </a:xfrm>
              <a:prstGeom prst="roundRect">
                <a:avLst>
                  <a:gd name="adj" fmla="val 20221"/>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solidFill>
                      <a:prstClr val="white"/>
                    </a:solidFill>
                    <a:latin typeface="Georgia"/>
                  </a:rPr>
                  <a:t>Emma</a:t>
                </a:r>
              </a:p>
            </p:txBody>
          </p:sp>
        </p:grpSp>
        <p:sp>
          <p:nvSpPr>
            <p:cNvPr id="64" name="TextBox 29"/>
            <p:cNvSpPr txBox="1">
              <a:spLocks noChangeArrowheads="1"/>
            </p:cNvSpPr>
            <p:nvPr/>
          </p:nvSpPr>
          <p:spPr bwMode="auto">
            <a:xfrm>
              <a:off x="2184399" y="6376988"/>
              <a:ext cx="4229435" cy="47609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eaLnBrk="0" fontAlgn="base" hangingPunct="0">
                <a:spcBef>
                  <a:spcPct val="0"/>
                </a:spcBef>
                <a:spcAft>
                  <a:spcPct val="0"/>
                </a:spcAft>
                <a:defRPr>
                  <a:solidFill>
                    <a:schemeClr val="tx1"/>
                  </a:solidFill>
                  <a:latin typeface="Georgia" panose="02040502050405020303" pitchFamily="18" charset="0"/>
                </a:defRPr>
              </a:lvl6pPr>
              <a:lvl7pPr marL="2971800" indent="-228600" eaLnBrk="0" fontAlgn="base" hangingPunct="0">
                <a:spcBef>
                  <a:spcPct val="0"/>
                </a:spcBef>
                <a:spcAft>
                  <a:spcPct val="0"/>
                </a:spcAft>
                <a:defRPr>
                  <a:solidFill>
                    <a:schemeClr val="tx1"/>
                  </a:solidFill>
                  <a:latin typeface="Georgia" panose="02040502050405020303" pitchFamily="18" charset="0"/>
                </a:defRPr>
              </a:lvl7pPr>
              <a:lvl8pPr marL="3429000" indent="-228600" eaLnBrk="0" fontAlgn="base" hangingPunct="0">
                <a:spcBef>
                  <a:spcPct val="0"/>
                </a:spcBef>
                <a:spcAft>
                  <a:spcPct val="0"/>
                </a:spcAft>
                <a:defRPr>
                  <a:solidFill>
                    <a:schemeClr val="tx1"/>
                  </a:solidFill>
                  <a:latin typeface="Georgia" panose="02040502050405020303" pitchFamily="18" charset="0"/>
                </a:defRPr>
              </a:lvl8pPr>
              <a:lvl9pPr marL="3886200" indent="-228600" eaLnBrk="0" fontAlgn="base" hangingPunct="0">
                <a:spcBef>
                  <a:spcPct val="0"/>
                </a:spcBef>
                <a:spcAft>
                  <a:spcPct val="0"/>
                </a:spcAft>
                <a:defRPr>
                  <a:solidFill>
                    <a:schemeClr val="tx1"/>
                  </a:solidFill>
                  <a:latin typeface="Georgia" panose="02040502050405020303" pitchFamily="18" charset="0"/>
                </a:defRPr>
              </a:lvl9pPr>
            </a:lstStyle>
            <a:p>
              <a:pPr algn="ctr"/>
              <a:r>
                <a:rPr lang="en-US" altLang="en-US" sz="1400" b="1" dirty="0">
                  <a:solidFill>
                    <a:prstClr val="white"/>
                  </a:solidFill>
                </a:rPr>
                <a:t>On-demand Op Excellence!</a:t>
              </a:r>
            </a:p>
          </p:txBody>
        </p:sp>
      </p:grpSp>
      <p:sp>
        <p:nvSpPr>
          <p:cNvPr id="68" name="TextBox 67"/>
          <p:cNvSpPr txBox="1"/>
          <p:nvPr/>
        </p:nvSpPr>
        <p:spPr>
          <a:xfrm>
            <a:off x="2153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Lean T &amp; T %</a:t>
            </a:r>
          </a:p>
        </p:txBody>
      </p:sp>
      <p:sp>
        <p:nvSpPr>
          <p:cNvPr id="69" name="TextBox 68"/>
          <p:cNvSpPr txBox="1"/>
          <p:nvPr/>
        </p:nvSpPr>
        <p:spPr>
          <a:xfrm>
            <a:off x="215332" y="3158944"/>
            <a:ext cx="3877056" cy="523220"/>
          </a:xfrm>
          <a:prstGeom prst="rect">
            <a:avLst/>
          </a:prstGeom>
          <a:noFill/>
        </p:spPr>
        <p:txBody>
          <a:bodyPr wrap="square" rtlCol="0">
            <a:spAutoFit/>
          </a:bodyPr>
          <a:lstStyle/>
          <a:p>
            <a:pPr algn="ctr"/>
            <a:r>
              <a:rPr lang="en-US" sz="2800" b="1" dirty="0">
                <a:solidFill>
                  <a:srgbClr val="00AECF"/>
                </a:solidFill>
                <a:latin typeface="Georgia"/>
              </a:rPr>
              <a:t>80%</a:t>
            </a:r>
          </a:p>
        </p:txBody>
      </p:sp>
      <p:sp>
        <p:nvSpPr>
          <p:cNvPr id="70" name="TextBox 69"/>
          <p:cNvSpPr txBox="1"/>
          <p:nvPr/>
        </p:nvSpPr>
        <p:spPr>
          <a:xfrm>
            <a:off x="2153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Lean Certified%</a:t>
            </a:r>
          </a:p>
        </p:txBody>
      </p:sp>
      <p:sp>
        <p:nvSpPr>
          <p:cNvPr id="71" name="TextBox 70"/>
          <p:cNvSpPr txBox="1"/>
          <p:nvPr/>
        </p:nvSpPr>
        <p:spPr>
          <a:xfrm>
            <a:off x="215332" y="4084616"/>
            <a:ext cx="3877056" cy="523220"/>
          </a:xfrm>
          <a:prstGeom prst="rect">
            <a:avLst/>
          </a:prstGeom>
          <a:noFill/>
        </p:spPr>
        <p:txBody>
          <a:bodyPr wrap="square" rtlCol="0">
            <a:spAutoFit/>
          </a:bodyPr>
          <a:lstStyle/>
          <a:p>
            <a:pPr algn="ctr"/>
            <a:r>
              <a:rPr lang="en-US" sz="2800" b="1" dirty="0">
                <a:solidFill>
                  <a:srgbClr val="FF555F"/>
                </a:solidFill>
                <a:latin typeface="Georgia"/>
              </a:rPr>
              <a:t>20%</a:t>
            </a:r>
          </a:p>
        </p:txBody>
      </p:sp>
      <p:cxnSp>
        <p:nvCxnSpPr>
          <p:cNvPr id="6" name="Straight Connector 5"/>
          <p:cNvCxnSpPr/>
          <p:nvPr/>
        </p:nvCxnSpPr>
        <p:spPr>
          <a:xfrm>
            <a:off x="6679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679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2153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GB T &amp; T %</a:t>
            </a:r>
          </a:p>
        </p:txBody>
      </p:sp>
      <p:sp>
        <p:nvSpPr>
          <p:cNvPr id="89" name="TextBox 88"/>
          <p:cNvSpPr txBox="1"/>
          <p:nvPr/>
        </p:nvSpPr>
        <p:spPr>
          <a:xfrm>
            <a:off x="215332" y="5037574"/>
            <a:ext cx="3877056" cy="523220"/>
          </a:xfrm>
          <a:prstGeom prst="rect">
            <a:avLst/>
          </a:prstGeom>
          <a:noFill/>
        </p:spPr>
        <p:txBody>
          <a:bodyPr wrap="square" rtlCol="0">
            <a:spAutoFit/>
          </a:bodyPr>
          <a:lstStyle/>
          <a:p>
            <a:pPr algn="ctr"/>
            <a:r>
              <a:rPr lang="en-US" sz="2800" b="1" dirty="0">
                <a:solidFill>
                  <a:srgbClr val="00AECF"/>
                </a:solidFill>
                <a:latin typeface="Georgia"/>
              </a:rPr>
              <a:t>80%</a:t>
            </a:r>
          </a:p>
        </p:txBody>
      </p:sp>
      <p:sp>
        <p:nvSpPr>
          <p:cNvPr id="90" name="TextBox 89"/>
          <p:cNvSpPr txBox="1"/>
          <p:nvPr/>
        </p:nvSpPr>
        <p:spPr>
          <a:xfrm>
            <a:off x="215332" y="5629641"/>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GB Certified%</a:t>
            </a:r>
          </a:p>
        </p:txBody>
      </p:sp>
      <p:sp>
        <p:nvSpPr>
          <p:cNvPr id="93" name="TextBox 92"/>
          <p:cNvSpPr txBox="1"/>
          <p:nvPr/>
        </p:nvSpPr>
        <p:spPr>
          <a:xfrm>
            <a:off x="215332" y="5940630"/>
            <a:ext cx="3877056" cy="523220"/>
          </a:xfrm>
          <a:prstGeom prst="rect">
            <a:avLst/>
          </a:prstGeom>
          <a:noFill/>
        </p:spPr>
        <p:txBody>
          <a:bodyPr wrap="square" rtlCol="0">
            <a:spAutoFit/>
          </a:bodyPr>
          <a:lstStyle/>
          <a:p>
            <a:pPr algn="ctr"/>
            <a:r>
              <a:rPr lang="en-US" sz="2800" b="1" dirty="0">
                <a:solidFill>
                  <a:srgbClr val="FF555F"/>
                </a:solidFill>
                <a:latin typeface="Georgia"/>
              </a:rPr>
              <a:t>20%</a:t>
            </a:r>
          </a:p>
        </p:txBody>
      </p:sp>
      <p:cxnSp>
        <p:nvCxnSpPr>
          <p:cNvPr id="94" name="Straight Connector 93"/>
          <p:cNvCxnSpPr/>
          <p:nvPr/>
        </p:nvCxnSpPr>
        <p:spPr>
          <a:xfrm>
            <a:off x="667960" y="55686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1396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Generated</a:t>
            </a:r>
          </a:p>
        </p:txBody>
      </p:sp>
      <p:sp>
        <p:nvSpPr>
          <p:cNvPr id="96" name="TextBox 95"/>
          <p:cNvSpPr txBox="1"/>
          <p:nvPr/>
        </p:nvSpPr>
        <p:spPr>
          <a:xfrm>
            <a:off x="4139632" y="3158944"/>
            <a:ext cx="3877056" cy="523220"/>
          </a:xfrm>
          <a:prstGeom prst="rect">
            <a:avLst/>
          </a:prstGeom>
          <a:noFill/>
        </p:spPr>
        <p:txBody>
          <a:bodyPr wrap="square" rtlCol="0">
            <a:spAutoFit/>
          </a:bodyPr>
          <a:lstStyle/>
          <a:p>
            <a:pPr algn="ctr"/>
            <a:r>
              <a:rPr lang="en-US" sz="2800" b="1" dirty="0">
                <a:solidFill>
                  <a:srgbClr val="00AECF"/>
                </a:solidFill>
                <a:latin typeface="Georgia"/>
              </a:rPr>
              <a:t>242</a:t>
            </a:r>
          </a:p>
        </p:txBody>
      </p:sp>
      <p:sp>
        <p:nvSpPr>
          <p:cNvPr id="97" name="TextBox 96"/>
          <p:cNvSpPr txBox="1"/>
          <p:nvPr/>
        </p:nvSpPr>
        <p:spPr>
          <a:xfrm>
            <a:off x="41396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Approved</a:t>
            </a:r>
          </a:p>
        </p:txBody>
      </p:sp>
      <p:sp>
        <p:nvSpPr>
          <p:cNvPr id="98" name="TextBox 97"/>
          <p:cNvSpPr txBox="1"/>
          <p:nvPr/>
        </p:nvSpPr>
        <p:spPr>
          <a:xfrm>
            <a:off x="4139632" y="4084616"/>
            <a:ext cx="3877056" cy="523220"/>
          </a:xfrm>
          <a:prstGeom prst="rect">
            <a:avLst/>
          </a:prstGeom>
          <a:noFill/>
        </p:spPr>
        <p:txBody>
          <a:bodyPr wrap="square" rtlCol="0">
            <a:spAutoFit/>
          </a:bodyPr>
          <a:lstStyle/>
          <a:p>
            <a:pPr algn="ctr"/>
            <a:r>
              <a:rPr lang="en-US" sz="2800" b="1" dirty="0">
                <a:solidFill>
                  <a:srgbClr val="073262"/>
                </a:solidFill>
                <a:latin typeface="Georgia"/>
              </a:rPr>
              <a:t>200</a:t>
            </a:r>
          </a:p>
        </p:txBody>
      </p:sp>
      <p:cxnSp>
        <p:nvCxnSpPr>
          <p:cNvPr id="99" name="Straight Connector 98"/>
          <p:cNvCxnSpPr/>
          <p:nvPr/>
        </p:nvCxnSpPr>
        <p:spPr>
          <a:xfrm>
            <a:off x="45922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5922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1396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Ideas Completed</a:t>
            </a:r>
          </a:p>
        </p:txBody>
      </p:sp>
      <p:sp>
        <p:nvSpPr>
          <p:cNvPr id="102" name="TextBox 101"/>
          <p:cNvSpPr txBox="1"/>
          <p:nvPr/>
        </p:nvSpPr>
        <p:spPr>
          <a:xfrm>
            <a:off x="4139632" y="5037574"/>
            <a:ext cx="3877056" cy="523220"/>
          </a:xfrm>
          <a:prstGeom prst="rect">
            <a:avLst/>
          </a:prstGeom>
          <a:noFill/>
        </p:spPr>
        <p:txBody>
          <a:bodyPr wrap="square" rtlCol="0">
            <a:spAutoFit/>
          </a:bodyPr>
          <a:lstStyle/>
          <a:p>
            <a:pPr algn="ctr"/>
            <a:r>
              <a:rPr lang="en-US" sz="2800" b="1" dirty="0">
                <a:solidFill>
                  <a:srgbClr val="FF555F"/>
                </a:solidFill>
                <a:latin typeface="Georgia"/>
              </a:rPr>
              <a:t>15</a:t>
            </a:r>
          </a:p>
        </p:txBody>
      </p:sp>
      <p:sp>
        <p:nvSpPr>
          <p:cNvPr id="103" name="TextBox 102"/>
          <p:cNvSpPr txBox="1"/>
          <p:nvPr/>
        </p:nvSpPr>
        <p:spPr>
          <a:xfrm>
            <a:off x="4139632" y="5629641"/>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BI Delivered</a:t>
            </a:r>
          </a:p>
        </p:txBody>
      </p:sp>
      <p:sp>
        <p:nvSpPr>
          <p:cNvPr id="104" name="TextBox 103"/>
          <p:cNvSpPr txBox="1"/>
          <p:nvPr/>
        </p:nvSpPr>
        <p:spPr>
          <a:xfrm>
            <a:off x="4139632" y="5940630"/>
            <a:ext cx="3877056" cy="523220"/>
          </a:xfrm>
          <a:prstGeom prst="rect">
            <a:avLst/>
          </a:prstGeom>
          <a:noFill/>
        </p:spPr>
        <p:txBody>
          <a:bodyPr wrap="square" rtlCol="0">
            <a:spAutoFit/>
          </a:bodyPr>
          <a:lstStyle/>
          <a:p>
            <a:pPr algn="ctr"/>
            <a:r>
              <a:rPr lang="en-US" sz="2800" b="1" dirty="0">
                <a:solidFill>
                  <a:srgbClr val="073262"/>
                </a:solidFill>
                <a:latin typeface="Georgia"/>
              </a:rPr>
              <a:t>1.3MM</a:t>
            </a:r>
          </a:p>
        </p:txBody>
      </p:sp>
      <p:cxnSp>
        <p:nvCxnSpPr>
          <p:cNvPr id="105" name="Straight Connector 104"/>
          <p:cNvCxnSpPr/>
          <p:nvPr/>
        </p:nvCxnSpPr>
        <p:spPr>
          <a:xfrm>
            <a:off x="4592260" y="55686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063932" y="2875068"/>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people who have chatted</a:t>
            </a:r>
          </a:p>
        </p:txBody>
      </p:sp>
      <p:sp>
        <p:nvSpPr>
          <p:cNvPr id="107" name="TextBox 106"/>
          <p:cNvSpPr txBox="1"/>
          <p:nvPr/>
        </p:nvSpPr>
        <p:spPr>
          <a:xfrm>
            <a:off x="8063932" y="3158944"/>
            <a:ext cx="3877056" cy="523220"/>
          </a:xfrm>
          <a:prstGeom prst="rect">
            <a:avLst/>
          </a:prstGeom>
          <a:noFill/>
        </p:spPr>
        <p:txBody>
          <a:bodyPr wrap="square" rtlCol="0">
            <a:spAutoFit/>
          </a:bodyPr>
          <a:lstStyle/>
          <a:p>
            <a:pPr algn="ctr"/>
            <a:r>
              <a:rPr lang="en-US" sz="2800" b="1" dirty="0">
                <a:solidFill>
                  <a:srgbClr val="00AECF"/>
                </a:solidFill>
                <a:latin typeface="Georgia"/>
              </a:rPr>
              <a:t>80%</a:t>
            </a:r>
          </a:p>
        </p:txBody>
      </p:sp>
      <p:sp>
        <p:nvSpPr>
          <p:cNvPr id="108" name="TextBox 107"/>
          <p:cNvSpPr txBox="1"/>
          <p:nvPr/>
        </p:nvSpPr>
        <p:spPr>
          <a:xfrm>
            <a:off x="8063932" y="3796850"/>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GB Owners Chatted</a:t>
            </a:r>
          </a:p>
        </p:txBody>
      </p:sp>
      <p:sp>
        <p:nvSpPr>
          <p:cNvPr id="109" name="TextBox 108"/>
          <p:cNvSpPr txBox="1"/>
          <p:nvPr/>
        </p:nvSpPr>
        <p:spPr>
          <a:xfrm>
            <a:off x="8063932" y="4084616"/>
            <a:ext cx="3877056" cy="523220"/>
          </a:xfrm>
          <a:prstGeom prst="rect">
            <a:avLst/>
          </a:prstGeom>
          <a:noFill/>
        </p:spPr>
        <p:txBody>
          <a:bodyPr wrap="square" rtlCol="0">
            <a:spAutoFit/>
          </a:bodyPr>
          <a:lstStyle/>
          <a:p>
            <a:pPr algn="ctr"/>
            <a:r>
              <a:rPr lang="en-US" sz="2800" b="1" dirty="0">
                <a:solidFill>
                  <a:srgbClr val="073262"/>
                </a:solidFill>
                <a:latin typeface="Georgia"/>
              </a:rPr>
              <a:t>75%</a:t>
            </a:r>
          </a:p>
        </p:txBody>
      </p:sp>
      <p:cxnSp>
        <p:nvCxnSpPr>
          <p:cNvPr id="110" name="Straight Connector 109"/>
          <p:cNvCxnSpPr/>
          <p:nvPr/>
        </p:nvCxnSpPr>
        <p:spPr>
          <a:xfrm>
            <a:off x="8516560" y="3720650"/>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8516560" y="4654275"/>
            <a:ext cx="2971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8063932" y="4730475"/>
            <a:ext cx="3877056" cy="369332"/>
          </a:xfrm>
          <a:prstGeom prst="rect">
            <a:avLst/>
          </a:prstGeom>
          <a:noFill/>
        </p:spPr>
        <p:txBody>
          <a:bodyPr wrap="square" rtlCol="0">
            <a:spAutoFit/>
          </a:bodyPr>
          <a:lstStyle/>
          <a:p>
            <a:pPr algn="ctr"/>
            <a:r>
              <a:rPr lang="en-US" b="1" dirty="0">
                <a:solidFill>
                  <a:srgbClr val="EBECED">
                    <a:lumMod val="10000"/>
                  </a:srgbClr>
                </a:solidFill>
                <a:latin typeface="Georgia"/>
              </a:rPr>
              <a:t>% of Lean Owners Chatted</a:t>
            </a:r>
          </a:p>
        </p:txBody>
      </p:sp>
      <p:sp>
        <p:nvSpPr>
          <p:cNvPr id="113" name="TextBox 112"/>
          <p:cNvSpPr txBox="1"/>
          <p:nvPr/>
        </p:nvSpPr>
        <p:spPr>
          <a:xfrm>
            <a:off x="8063932" y="5037574"/>
            <a:ext cx="3877056" cy="523220"/>
          </a:xfrm>
          <a:prstGeom prst="rect">
            <a:avLst/>
          </a:prstGeom>
          <a:noFill/>
        </p:spPr>
        <p:txBody>
          <a:bodyPr wrap="square" rtlCol="0">
            <a:spAutoFit/>
          </a:bodyPr>
          <a:lstStyle/>
          <a:p>
            <a:pPr algn="ctr"/>
            <a:r>
              <a:rPr lang="en-US" sz="2800" b="1" dirty="0">
                <a:solidFill>
                  <a:srgbClr val="00AECF"/>
                </a:solidFill>
                <a:latin typeface="Georgia"/>
              </a:rPr>
              <a:t>85%</a:t>
            </a:r>
          </a:p>
        </p:txBody>
      </p:sp>
      <p:pic>
        <p:nvPicPr>
          <p:cNvPr id="5" name="Picture 4"/>
          <p:cNvPicPr>
            <a:picLocks noChangeAspect="1"/>
          </p:cNvPicPr>
          <p:nvPr/>
        </p:nvPicPr>
        <p:blipFill rotWithShape="1">
          <a:blip r:embed="rId5"/>
          <a:srcRect l="27746" t="32292" r="29502" b="27083"/>
          <a:stretch/>
        </p:blipFill>
        <p:spPr>
          <a:xfrm>
            <a:off x="4910716" y="1479867"/>
            <a:ext cx="2247772" cy="1200864"/>
          </a:xfrm>
          <a:prstGeom prst="rect">
            <a:avLst/>
          </a:prstGeom>
        </p:spPr>
      </p:pic>
      <p:pic>
        <p:nvPicPr>
          <p:cNvPr id="92" name="Picture 91"/>
          <p:cNvPicPr>
            <a:picLocks noChangeAspect="1"/>
          </p:cNvPicPr>
          <p:nvPr/>
        </p:nvPicPr>
        <p:blipFill rotWithShape="1">
          <a:blip r:embed="rId5"/>
          <a:srcRect l="27746" t="32292" r="29502" b="27083"/>
          <a:stretch/>
        </p:blipFill>
        <p:spPr>
          <a:xfrm>
            <a:off x="6926919" y="464363"/>
            <a:ext cx="1354419" cy="723594"/>
          </a:xfrm>
          <a:prstGeom prst="rect">
            <a:avLst/>
          </a:prstGeom>
        </p:spPr>
      </p:pic>
      <p:sp>
        <p:nvSpPr>
          <p:cNvPr id="114" name="Rectangle 113"/>
          <p:cNvSpPr/>
          <p:nvPr/>
        </p:nvSpPr>
        <p:spPr>
          <a:xfrm>
            <a:off x="8990844" y="6505690"/>
            <a:ext cx="3276600" cy="369332"/>
          </a:xfrm>
          <a:prstGeom prst="rect">
            <a:avLst/>
          </a:prstGeom>
        </p:spPr>
        <p:txBody>
          <a:bodyPr wrap="square">
            <a:spAutoFit/>
          </a:bodyPr>
          <a:lstStyle/>
          <a:p>
            <a:r>
              <a:rPr lang="en-US" dirty="0">
                <a:hlinkClick r:id="rId6"/>
              </a:rPr>
              <a:t>Communication Templates</a:t>
            </a:r>
            <a:endParaRPr lang="en-US" dirty="0"/>
          </a:p>
        </p:txBody>
      </p:sp>
      <p:sp>
        <p:nvSpPr>
          <p:cNvPr id="115" name="TextBox 114"/>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6: Visual Management Standardization</a:t>
            </a:r>
          </a:p>
        </p:txBody>
      </p:sp>
    </p:spTree>
    <p:extLst>
      <p:ext uri="{BB962C8B-B14F-4D97-AF65-F5344CB8AC3E}">
        <p14:creationId xmlns:p14="http://schemas.microsoft.com/office/powerpoint/2010/main" val="623550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74118" y="2531240"/>
            <a:ext cx="8441281" cy="1447800"/>
          </a:xfrm>
        </p:spPr>
        <p:txBody>
          <a:bodyPr>
            <a:normAutofit fontScale="77500" lnSpcReduction="20000"/>
          </a:bodyPr>
          <a:lstStyle/>
          <a:p>
            <a:pPr marL="0" indent="0">
              <a:buNone/>
            </a:pPr>
            <a:r>
              <a:rPr lang="en-US" dirty="0">
                <a:latin typeface="Georgia" panose="02040502050405020303" pitchFamily="18" charset="0"/>
              </a:rPr>
              <a:t>Step 7</a:t>
            </a:r>
            <a:br>
              <a:rPr lang="en-US" dirty="0">
                <a:latin typeface="Georgia" panose="02040502050405020303" pitchFamily="18" charset="0"/>
              </a:rPr>
            </a:br>
            <a:r>
              <a:rPr lang="en-US" dirty="0">
                <a:latin typeface="Georgia" panose="02040502050405020303" pitchFamily="18" charset="0"/>
              </a:rPr>
              <a:t>Continuous Improvement Roadmap</a:t>
            </a:r>
          </a:p>
        </p:txBody>
      </p:sp>
    </p:spTree>
    <p:extLst>
      <p:ext uri="{BB962C8B-B14F-4D97-AF65-F5344CB8AC3E}">
        <p14:creationId xmlns:p14="http://schemas.microsoft.com/office/powerpoint/2010/main" val="3408958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bwMode="auto">
          <a:xfrm>
            <a:off x="7249260" y="3312497"/>
            <a:ext cx="4790339" cy="954703"/>
          </a:xfrm>
          <a:prstGeom prst="wedgeRoundRectCallout">
            <a:avLst/>
          </a:prstGeom>
          <a:solidFill>
            <a:schemeClr val="tx1">
              <a:lumMod val="10000"/>
              <a:lumOff val="90000"/>
            </a:schemeClr>
          </a:solidFill>
          <a:ln w="9525">
            <a:noFill/>
            <a:miter lim="800000"/>
            <a:headEnd/>
            <a:tailEnd/>
          </a:ln>
        </p:spPr>
        <p:txBody>
          <a:bodyPr vert="horz" wrap="square" lIns="0" tIns="0" rIns="0" bIns="0" numCol="1" rtlCol="0" anchor="ctr" anchorCtr="0" compatLnSpc="1">
            <a:prstTxWarp prst="textNoShape">
              <a:avLst/>
            </a:prstTxWarp>
            <a:noAutofit/>
          </a:bodyPr>
          <a:lstStyle/>
          <a:p>
            <a:pPr algn="ctr" defTabSz="973138" eaLnBrk="0" hangingPunct="0">
              <a:spcBef>
                <a:spcPts val="1200"/>
              </a:spcBef>
              <a:buClr>
                <a:srgbClr val="F8901F"/>
              </a:buClr>
              <a:tabLst>
                <a:tab pos="1374775" algn="l"/>
              </a:tabLst>
            </a:pPr>
            <a:r>
              <a:rPr lang="en-US" sz="2400">
                <a:solidFill>
                  <a:prstClr val="black"/>
                </a:solidFill>
              </a:rPr>
              <a:t>“Genpact Process Owner VOC”</a:t>
            </a:r>
          </a:p>
        </p:txBody>
      </p:sp>
      <p:sp>
        <p:nvSpPr>
          <p:cNvPr id="24" name="TextBox 23"/>
          <p:cNvSpPr txBox="1"/>
          <p:nvPr/>
        </p:nvSpPr>
        <p:spPr>
          <a:xfrm>
            <a:off x="8839200" y="4026396"/>
            <a:ext cx="3429000" cy="276999"/>
          </a:xfrm>
          <a:prstGeom prst="rect">
            <a:avLst/>
          </a:prstGeom>
          <a:noFill/>
        </p:spPr>
        <p:txBody>
          <a:bodyPr wrap="square" lIns="0" tIns="0" rIns="0" bIns="0" rtlCol="0">
            <a:spAutoFit/>
          </a:bodyPr>
          <a:lstStyle/>
          <a:p>
            <a:r>
              <a:rPr lang="en-US" dirty="0">
                <a:solidFill>
                  <a:prstClr val="black"/>
                </a:solidFill>
              </a:rPr>
              <a:t>Genpact Process Owner Name</a:t>
            </a:r>
          </a:p>
        </p:txBody>
      </p:sp>
      <p:sp>
        <p:nvSpPr>
          <p:cNvPr id="25" name="Rounded Rectangular Callout 24"/>
          <p:cNvSpPr/>
          <p:nvPr/>
        </p:nvSpPr>
        <p:spPr bwMode="auto">
          <a:xfrm>
            <a:off x="152400" y="943673"/>
            <a:ext cx="5689600" cy="2209800"/>
          </a:xfrm>
          <a:prstGeom prst="wedgeRoundRectCallout">
            <a:avLst/>
          </a:prstGeom>
          <a:solidFill>
            <a:schemeClr val="accent1"/>
          </a:solidFill>
          <a:ln w="9525">
            <a:noFill/>
            <a:miter lim="800000"/>
            <a:headEnd/>
            <a:tailEnd/>
          </a:ln>
        </p:spPr>
        <p:txBody>
          <a:bodyPr vert="horz" wrap="square" lIns="0" tIns="0" rIns="0" bIns="0" numCol="1" rtlCol="0" anchor="ctr" anchorCtr="0" compatLnSpc="1">
            <a:prstTxWarp prst="textNoShape">
              <a:avLst/>
            </a:prstTxWarp>
            <a:noAutofit/>
          </a:bodyPr>
          <a:lstStyle/>
          <a:p>
            <a:pPr algn="ctr" defTabSz="973138" eaLnBrk="0" hangingPunct="0">
              <a:spcBef>
                <a:spcPts val="1200"/>
              </a:spcBef>
              <a:buClr>
                <a:srgbClr val="F8901F"/>
              </a:buClr>
              <a:tabLst>
                <a:tab pos="1374775" algn="l"/>
              </a:tabLst>
            </a:pPr>
            <a:r>
              <a:rPr lang="en-US" sz="2400">
                <a:solidFill>
                  <a:prstClr val="black"/>
                </a:solidFill>
              </a:rPr>
              <a:t>“Customer VOC”</a:t>
            </a:r>
          </a:p>
        </p:txBody>
      </p:sp>
      <p:sp>
        <p:nvSpPr>
          <p:cNvPr id="26" name="TextBox 25"/>
          <p:cNvSpPr txBox="1"/>
          <p:nvPr/>
        </p:nvSpPr>
        <p:spPr>
          <a:xfrm>
            <a:off x="558800" y="3559607"/>
            <a:ext cx="4572000" cy="276999"/>
          </a:xfrm>
          <a:prstGeom prst="rect">
            <a:avLst/>
          </a:prstGeom>
          <a:noFill/>
        </p:spPr>
        <p:txBody>
          <a:bodyPr wrap="square" lIns="0" tIns="0" rIns="0" bIns="0" rtlCol="0">
            <a:spAutoFit/>
          </a:bodyPr>
          <a:lstStyle/>
          <a:p>
            <a:r>
              <a:rPr lang="en-US">
                <a:solidFill>
                  <a:prstClr val="black"/>
                </a:solidFill>
              </a:rPr>
              <a:t>Customer Name</a:t>
            </a:r>
          </a:p>
        </p:txBody>
      </p:sp>
      <p:sp>
        <p:nvSpPr>
          <p:cNvPr id="27" name="Letter"/>
          <p:cNvSpPr>
            <a:spLocks noEditPoints="1" noChangeArrowheads="1"/>
          </p:cNvSpPr>
          <p:nvPr/>
        </p:nvSpPr>
        <p:spPr bwMode="auto">
          <a:xfrm>
            <a:off x="6173694" y="1231905"/>
            <a:ext cx="4526455" cy="160020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a:solidFill>
                  <a:prstClr val="black"/>
                </a:solidFill>
              </a:rPr>
              <a:t>Customer</a:t>
            </a:r>
          </a:p>
          <a:p>
            <a:r>
              <a:rPr lang="en-US">
                <a:solidFill>
                  <a:prstClr val="black"/>
                </a:solidFill>
              </a:rPr>
              <a:t>Email to be attached</a:t>
            </a:r>
          </a:p>
        </p:txBody>
      </p:sp>
      <p:sp>
        <p:nvSpPr>
          <p:cNvPr id="28" name="Letter"/>
          <p:cNvSpPr>
            <a:spLocks noEditPoints="1" noChangeArrowheads="1"/>
          </p:cNvSpPr>
          <p:nvPr/>
        </p:nvSpPr>
        <p:spPr bwMode="auto">
          <a:xfrm>
            <a:off x="1557131" y="4051305"/>
            <a:ext cx="4477808" cy="1848014"/>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a:solidFill>
                  <a:prstClr val="black"/>
                </a:solidFill>
              </a:rPr>
              <a:t>Operating leader Email to be attached</a:t>
            </a:r>
          </a:p>
        </p:txBody>
      </p:sp>
      <p:sp>
        <p:nvSpPr>
          <p:cNvPr id="29" name="Rectangle 28"/>
          <p:cNvSpPr/>
          <p:nvPr/>
        </p:nvSpPr>
        <p:spPr>
          <a:xfrm>
            <a:off x="426280" y="6123801"/>
            <a:ext cx="11494813" cy="276999"/>
          </a:xfrm>
          <a:prstGeom prst="rect">
            <a:avLst/>
          </a:prstGeom>
          <a:solidFill>
            <a:schemeClr val="tx1"/>
          </a:solidFill>
        </p:spPr>
        <p:txBody>
          <a:bodyPr wrap="square">
            <a:spAutoFit/>
          </a:bodyPr>
          <a:lstStyle/>
          <a:p>
            <a:pPr>
              <a:spcBef>
                <a:spcPts val="1800"/>
              </a:spcBef>
              <a:buClr>
                <a:srgbClr val="414141"/>
              </a:buClr>
              <a:buSzPct val="93000"/>
            </a:pPr>
            <a:r>
              <a:rPr lang="en-US" sz="1200" b="1" dirty="0">
                <a:solidFill>
                  <a:prstClr val="white"/>
                </a:solidFill>
              </a:rPr>
              <a:t>Client &amp; GOL VOC to kick start the project, understand their expectations &amp; document as measures of success</a:t>
            </a:r>
          </a:p>
        </p:txBody>
      </p:sp>
      <p:sp>
        <p:nvSpPr>
          <p:cNvPr id="10" name="TextBox 9"/>
          <p:cNvSpPr txBox="1"/>
          <p:nvPr/>
        </p:nvSpPr>
        <p:spPr>
          <a:xfrm>
            <a:off x="304800" y="170893"/>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VOC</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3" name="TextBox 2"/>
          <p:cNvSpPr txBox="1"/>
          <p:nvPr/>
        </p:nvSpPr>
        <p:spPr>
          <a:xfrm>
            <a:off x="152400" y="0"/>
            <a:ext cx="4978400" cy="261610"/>
          </a:xfrm>
          <a:prstGeom prst="rect">
            <a:avLst/>
          </a:prstGeom>
          <a:noFill/>
        </p:spPr>
        <p:txBody>
          <a:bodyPr wrap="square" rtlCol="0">
            <a:spAutoFit/>
          </a:bodyPr>
          <a:lstStyle/>
          <a:p>
            <a:r>
              <a:rPr lang="en-US" sz="1100"/>
              <a:t>Step 1: Building Process Framework</a:t>
            </a:r>
          </a:p>
        </p:txBody>
      </p:sp>
      <p:sp>
        <p:nvSpPr>
          <p:cNvPr id="2" name="TextBox 1">
            <a:extLst>
              <a:ext uri="{FF2B5EF4-FFF2-40B4-BE49-F238E27FC236}">
                <a16:creationId xmlns:a16="http://schemas.microsoft.com/office/drawing/2014/main" id="{91B0F68B-F651-4FE4-9553-E2D2F20CB659}"/>
              </a:ext>
            </a:extLst>
          </p:cNvPr>
          <p:cNvSpPr txBox="1"/>
          <p:nvPr/>
        </p:nvSpPr>
        <p:spPr>
          <a:xfrm>
            <a:off x="7249260" y="4876800"/>
            <a:ext cx="4409340" cy="369332"/>
          </a:xfrm>
          <a:prstGeom prst="rect">
            <a:avLst/>
          </a:prstGeom>
          <a:noFill/>
        </p:spPr>
        <p:txBody>
          <a:bodyPr wrap="square" rtlCol="0">
            <a:spAutoFit/>
          </a:bodyPr>
          <a:lstStyle/>
          <a:p>
            <a:r>
              <a:rPr lang="en-US" dirty="0"/>
              <a:t>High level requirements from SOW</a:t>
            </a:r>
          </a:p>
        </p:txBody>
      </p:sp>
    </p:spTree>
    <p:extLst>
      <p:ext uri="{BB962C8B-B14F-4D97-AF65-F5344CB8AC3E}">
        <p14:creationId xmlns:p14="http://schemas.microsoft.com/office/powerpoint/2010/main" val="241058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64CFF6-8A17-4BE1-8E33-603BD1F2DC78}"/>
              </a:ext>
            </a:extLst>
          </p:cNvPr>
          <p:cNvSpPr>
            <a:spLocks noGrp="1"/>
          </p:cNvSpPr>
          <p:nvPr>
            <p:ph type="body" sz="quarter" idx="11"/>
          </p:nvPr>
        </p:nvSpPr>
        <p:spPr/>
        <p:txBody>
          <a:bodyPr/>
          <a:lstStyle/>
          <a:p>
            <a:r>
              <a:rPr lang="en-US" dirty="0"/>
              <a:t>Process Map – Kaizens </a:t>
            </a:r>
          </a:p>
        </p:txBody>
      </p:sp>
      <p:sp>
        <p:nvSpPr>
          <p:cNvPr id="5" name="Rectangle 4">
            <a:extLst>
              <a:ext uri="{FF2B5EF4-FFF2-40B4-BE49-F238E27FC236}">
                <a16:creationId xmlns:a16="http://schemas.microsoft.com/office/drawing/2014/main" id="{5A3A888E-41FB-4896-9CA6-440862D8C1A8}"/>
              </a:ext>
            </a:extLst>
          </p:cNvPr>
          <p:cNvSpPr/>
          <p:nvPr/>
        </p:nvSpPr>
        <p:spPr>
          <a:xfrm>
            <a:off x="5105400" y="3440319"/>
            <a:ext cx="1904995" cy="235088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028657A-A667-4693-BE71-15A3263C1C93}"/>
              </a:ext>
            </a:extLst>
          </p:cNvPr>
          <p:cNvGrpSpPr/>
          <p:nvPr/>
        </p:nvGrpSpPr>
        <p:grpSpPr>
          <a:xfrm>
            <a:off x="1944569" y="1718560"/>
            <a:ext cx="1326733" cy="796040"/>
            <a:chOff x="191333" y="702473"/>
            <a:chExt cx="1326733" cy="796040"/>
          </a:xfrm>
        </p:grpSpPr>
        <p:sp>
          <p:nvSpPr>
            <p:cNvPr id="7" name="Rectangle 6">
              <a:extLst>
                <a:ext uri="{FF2B5EF4-FFF2-40B4-BE49-F238E27FC236}">
                  <a16:creationId xmlns:a16="http://schemas.microsoft.com/office/drawing/2014/main" id="{3BEDE567-7741-4015-ADD1-33563BE1300B}"/>
                </a:ext>
              </a:extLst>
            </p:cNvPr>
            <p:cNvSpPr/>
            <p:nvPr/>
          </p:nvSpPr>
          <p:spPr>
            <a:xfrm>
              <a:off x="191333"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7F3AF910-E3BF-429B-B9DF-9E6EC6AC6C4F}"/>
                </a:ext>
              </a:extLst>
            </p:cNvPr>
            <p:cNvSpPr txBox="1"/>
            <p:nvPr/>
          </p:nvSpPr>
          <p:spPr>
            <a:xfrm>
              <a:off x="191333"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Quote submitted in SFDC</a:t>
              </a:r>
            </a:p>
          </p:txBody>
        </p:sp>
      </p:grpSp>
      <p:grpSp>
        <p:nvGrpSpPr>
          <p:cNvPr id="9" name="Group 8">
            <a:extLst>
              <a:ext uri="{FF2B5EF4-FFF2-40B4-BE49-F238E27FC236}">
                <a16:creationId xmlns:a16="http://schemas.microsoft.com/office/drawing/2014/main" id="{AF402ABF-E541-4178-A1A3-E9B96F9744CB}"/>
              </a:ext>
            </a:extLst>
          </p:cNvPr>
          <p:cNvGrpSpPr/>
          <p:nvPr/>
        </p:nvGrpSpPr>
        <p:grpSpPr>
          <a:xfrm>
            <a:off x="1905000" y="4156960"/>
            <a:ext cx="1326733" cy="796040"/>
            <a:chOff x="2330866" y="702473"/>
            <a:chExt cx="1326733" cy="796040"/>
          </a:xfrm>
        </p:grpSpPr>
        <p:sp>
          <p:nvSpPr>
            <p:cNvPr id="10" name="Rectangle 9">
              <a:extLst>
                <a:ext uri="{FF2B5EF4-FFF2-40B4-BE49-F238E27FC236}">
                  <a16:creationId xmlns:a16="http://schemas.microsoft.com/office/drawing/2014/main" id="{339927BA-8BCC-4B33-88C8-3B95B196D0C0}"/>
                </a:ext>
              </a:extLst>
            </p:cNvPr>
            <p:cNvSpPr/>
            <p:nvPr/>
          </p:nvSpPr>
          <p:spPr>
            <a:xfrm>
              <a:off x="2330866"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9259A7D5-6C09-4383-91DF-9D89861FC101}"/>
                </a:ext>
              </a:extLst>
            </p:cNvPr>
            <p:cNvSpPr txBox="1"/>
            <p:nvPr/>
          </p:nvSpPr>
          <p:spPr>
            <a:xfrm>
              <a:off x="2330866"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Order created in Fusion</a:t>
              </a:r>
            </a:p>
          </p:txBody>
        </p:sp>
      </p:grpSp>
      <p:grpSp>
        <p:nvGrpSpPr>
          <p:cNvPr id="12" name="Group 11">
            <a:extLst>
              <a:ext uri="{FF2B5EF4-FFF2-40B4-BE49-F238E27FC236}">
                <a16:creationId xmlns:a16="http://schemas.microsoft.com/office/drawing/2014/main" id="{08777834-A338-4852-9127-D29975E13B9B}"/>
              </a:ext>
            </a:extLst>
          </p:cNvPr>
          <p:cNvGrpSpPr/>
          <p:nvPr/>
        </p:nvGrpSpPr>
        <p:grpSpPr>
          <a:xfrm>
            <a:off x="3505226" y="4156960"/>
            <a:ext cx="1348228" cy="796040"/>
            <a:chOff x="4448905" y="702473"/>
            <a:chExt cx="1348228" cy="796040"/>
          </a:xfrm>
        </p:grpSpPr>
        <p:sp>
          <p:nvSpPr>
            <p:cNvPr id="13" name="Rectangle 12">
              <a:extLst>
                <a:ext uri="{FF2B5EF4-FFF2-40B4-BE49-F238E27FC236}">
                  <a16:creationId xmlns:a16="http://schemas.microsoft.com/office/drawing/2014/main" id="{F3828757-5C98-4DC4-9413-EB1A4A16CDDC}"/>
                </a:ext>
              </a:extLst>
            </p:cNvPr>
            <p:cNvSpPr/>
            <p:nvPr/>
          </p:nvSpPr>
          <p:spPr>
            <a:xfrm>
              <a:off x="4470400"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1BBEA74C-C8FF-4A22-9FA7-4D7C1A654357}"/>
                </a:ext>
              </a:extLst>
            </p:cNvPr>
            <p:cNvSpPr txBox="1"/>
            <p:nvPr/>
          </p:nvSpPr>
          <p:spPr>
            <a:xfrm>
              <a:off x="4448905"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Credit &amp; Export Compliance completed</a:t>
              </a:r>
            </a:p>
          </p:txBody>
        </p:sp>
      </p:grpSp>
      <p:grpSp>
        <p:nvGrpSpPr>
          <p:cNvPr id="15" name="Group 14">
            <a:extLst>
              <a:ext uri="{FF2B5EF4-FFF2-40B4-BE49-F238E27FC236}">
                <a16:creationId xmlns:a16="http://schemas.microsoft.com/office/drawing/2014/main" id="{AD916642-1275-4E50-8BE2-C5C3531D22DA}"/>
              </a:ext>
            </a:extLst>
          </p:cNvPr>
          <p:cNvGrpSpPr/>
          <p:nvPr/>
        </p:nvGrpSpPr>
        <p:grpSpPr>
          <a:xfrm>
            <a:off x="8655493" y="3657600"/>
            <a:ext cx="1174307" cy="838200"/>
            <a:chOff x="2330866" y="2311313"/>
            <a:chExt cx="1326733" cy="796040"/>
          </a:xfrm>
        </p:grpSpPr>
        <p:sp>
          <p:nvSpPr>
            <p:cNvPr id="16" name="Rectangle 15">
              <a:extLst>
                <a:ext uri="{FF2B5EF4-FFF2-40B4-BE49-F238E27FC236}">
                  <a16:creationId xmlns:a16="http://schemas.microsoft.com/office/drawing/2014/main" id="{720133E0-D17B-43EE-8A29-E78A26AF5EB1}"/>
                </a:ext>
              </a:extLst>
            </p:cNvPr>
            <p:cNvSpPr/>
            <p:nvPr/>
          </p:nvSpPr>
          <p:spPr>
            <a:xfrm>
              <a:off x="2330866"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8FCD3639-61C6-4EBB-AE0B-FBC1D6D2AC27}"/>
                </a:ext>
              </a:extLst>
            </p:cNvPr>
            <p:cNvSpPr txBox="1"/>
            <p:nvPr/>
          </p:nvSpPr>
          <p:spPr>
            <a:xfrm>
              <a:off x="2330866" y="231131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Flexera task released </a:t>
              </a:r>
            </a:p>
          </p:txBody>
        </p:sp>
      </p:grpSp>
      <p:grpSp>
        <p:nvGrpSpPr>
          <p:cNvPr id="18" name="Group 17">
            <a:extLst>
              <a:ext uri="{FF2B5EF4-FFF2-40B4-BE49-F238E27FC236}">
                <a16:creationId xmlns:a16="http://schemas.microsoft.com/office/drawing/2014/main" id="{FC64E66D-A099-4BCF-A158-3795B992E8BB}"/>
              </a:ext>
            </a:extLst>
          </p:cNvPr>
          <p:cNvGrpSpPr/>
          <p:nvPr/>
        </p:nvGrpSpPr>
        <p:grpSpPr>
          <a:xfrm>
            <a:off x="7207667" y="3645929"/>
            <a:ext cx="1174333" cy="849871"/>
            <a:chOff x="6609933" y="2311311"/>
            <a:chExt cx="1326733" cy="796042"/>
          </a:xfrm>
        </p:grpSpPr>
        <p:sp>
          <p:nvSpPr>
            <p:cNvPr id="19" name="Rectangle 18">
              <a:extLst>
                <a:ext uri="{FF2B5EF4-FFF2-40B4-BE49-F238E27FC236}">
                  <a16:creationId xmlns:a16="http://schemas.microsoft.com/office/drawing/2014/main" id="{62C24DA0-2F3F-4EE5-8F9B-156AC6FCB072}"/>
                </a:ext>
              </a:extLst>
            </p:cNvPr>
            <p:cNvSpPr/>
            <p:nvPr/>
          </p:nvSpPr>
          <p:spPr>
            <a:xfrm>
              <a:off x="6609933"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3A70A51E-2FA4-40DA-929C-7B8EA4AADCA5}"/>
                </a:ext>
              </a:extLst>
            </p:cNvPr>
            <p:cNvSpPr txBox="1"/>
            <p:nvPr/>
          </p:nvSpPr>
          <p:spPr>
            <a:xfrm>
              <a:off x="6609933" y="2311311"/>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Flexera file generated in fusion and sent to Bhoomi</a:t>
              </a:r>
            </a:p>
          </p:txBody>
        </p:sp>
      </p:grpSp>
      <p:cxnSp>
        <p:nvCxnSpPr>
          <p:cNvPr id="21" name="Straight Connector 20">
            <a:extLst>
              <a:ext uri="{FF2B5EF4-FFF2-40B4-BE49-F238E27FC236}">
                <a16:creationId xmlns:a16="http://schemas.microsoft.com/office/drawing/2014/main" id="{7A44D605-B5B2-4F8A-BD2D-2745F1F1A9AF}"/>
              </a:ext>
            </a:extLst>
          </p:cNvPr>
          <p:cNvCxnSpPr>
            <a:cxnSpLocks/>
          </p:cNvCxnSpPr>
          <p:nvPr/>
        </p:nvCxnSpPr>
        <p:spPr>
          <a:xfrm>
            <a:off x="1447800" y="1247842"/>
            <a:ext cx="0" cy="4695758"/>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B8E5215-307F-46C0-B42E-72E4DFCDC693}"/>
              </a:ext>
            </a:extLst>
          </p:cNvPr>
          <p:cNvCxnSpPr>
            <a:cxnSpLocks/>
          </p:cNvCxnSpPr>
          <p:nvPr/>
        </p:nvCxnSpPr>
        <p:spPr>
          <a:xfrm>
            <a:off x="152400" y="3048000"/>
            <a:ext cx="118110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303714C-DF53-411F-A865-9126CB225D13}"/>
              </a:ext>
            </a:extLst>
          </p:cNvPr>
          <p:cNvCxnSpPr>
            <a:cxnSpLocks/>
          </p:cNvCxnSpPr>
          <p:nvPr/>
        </p:nvCxnSpPr>
        <p:spPr>
          <a:xfrm>
            <a:off x="152400" y="5943600"/>
            <a:ext cx="11811000" cy="0"/>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02066B4-91DD-4E5F-921A-B462D57E4C2E}"/>
              </a:ext>
            </a:extLst>
          </p:cNvPr>
          <p:cNvSpPr txBox="1"/>
          <p:nvPr/>
        </p:nvSpPr>
        <p:spPr>
          <a:xfrm>
            <a:off x="322254" y="2051335"/>
            <a:ext cx="1752600" cy="369332"/>
          </a:xfrm>
          <a:prstGeom prst="rect">
            <a:avLst/>
          </a:prstGeom>
          <a:noFill/>
        </p:spPr>
        <p:txBody>
          <a:bodyPr wrap="square" rtlCol="0">
            <a:spAutoFit/>
          </a:bodyPr>
          <a:lstStyle/>
          <a:p>
            <a:r>
              <a:rPr lang="en-US" dirty="0">
                <a:latin typeface="Arial (Body)"/>
              </a:rPr>
              <a:t>SFDC </a:t>
            </a:r>
          </a:p>
        </p:txBody>
      </p:sp>
      <p:cxnSp>
        <p:nvCxnSpPr>
          <p:cNvPr id="25" name="Straight Arrow Connector 24">
            <a:extLst>
              <a:ext uri="{FF2B5EF4-FFF2-40B4-BE49-F238E27FC236}">
                <a16:creationId xmlns:a16="http://schemas.microsoft.com/office/drawing/2014/main" id="{41AB70E6-DDF6-499E-A6F8-407441B24FBA}"/>
              </a:ext>
            </a:extLst>
          </p:cNvPr>
          <p:cNvCxnSpPr>
            <a:cxnSpLocks/>
            <a:endCxn id="11" idx="0"/>
          </p:cNvCxnSpPr>
          <p:nvPr/>
        </p:nvCxnSpPr>
        <p:spPr>
          <a:xfrm flipH="1">
            <a:off x="2568367" y="2057400"/>
            <a:ext cx="22434" cy="2099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8B9631E-8305-49C9-97A6-8B4EE7083099}"/>
              </a:ext>
            </a:extLst>
          </p:cNvPr>
          <p:cNvSpPr txBox="1"/>
          <p:nvPr/>
        </p:nvSpPr>
        <p:spPr>
          <a:xfrm>
            <a:off x="291575" y="4378150"/>
            <a:ext cx="1752600" cy="369332"/>
          </a:xfrm>
          <a:prstGeom prst="rect">
            <a:avLst/>
          </a:prstGeom>
          <a:noFill/>
        </p:spPr>
        <p:txBody>
          <a:bodyPr wrap="square" rtlCol="0">
            <a:spAutoFit/>
          </a:bodyPr>
          <a:lstStyle/>
          <a:p>
            <a:r>
              <a:rPr lang="en-US" dirty="0">
                <a:latin typeface="Arial (Body)"/>
              </a:rPr>
              <a:t>Fusion</a:t>
            </a:r>
          </a:p>
        </p:txBody>
      </p:sp>
      <p:cxnSp>
        <p:nvCxnSpPr>
          <p:cNvPr id="27" name="Straight Arrow Connector 26">
            <a:extLst>
              <a:ext uri="{FF2B5EF4-FFF2-40B4-BE49-F238E27FC236}">
                <a16:creationId xmlns:a16="http://schemas.microsoft.com/office/drawing/2014/main" id="{92F99AD4-4F0C-4182-BC96-F3778FB3BB03}"/>
              </a:ext>
            </a:extLst>
          </p:cNvPr>
          <p:cNvCxnSpPr>
            <a:cxnSpLocks/>
          </p:cNvCxnSpPr>
          <p:nvPr/>
        </p:nvCxnSpPr>
        <p:spPr>
          <a:xfrm>
            <a:off x="3089405" y="4572000"/>
            <a:ext cx="4373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73BF322-EA5B-463F-80E3-60F55173961B}"/>
              </a:ext>
            </a:extLst>
          </p:cNvPr>
          <p:cNvCxnSpPr>
            <a:cxnSpLocks/>
          </p:cNvCxnSpPr>
          <p:nvPr/>
        </p:nvCxnSpPr>
        <p:spPr>
          <a:xfrm>
            <a:off x="6760305" y="4038600"/>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FE18943-FBFE-4278-800C-1003DA79E4B4}"/>
              </a:ext>
            </a:extLst>
          </p:cNvPr>
          <p:cNvCxnSpPr>
            <a:cxnSpLocks/>
            <a:stCxn id="20" idx="3"/>
            <a:endCxn id="17" idx="1"/>
          </p:cNvCxnSpPr>
          <p:nvPr/>
        </p:nvCxnSpPr>
        <p:spPr>
          <a:xfrm>
            <a:off x="8382000" y="4070864"/>
            <a:ext cx="273493" cy="5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0" name="Group 29">
            <a:extLst>
              <a:ext uri="{FF2B5EF4-FFF2-40B4-BE49-F238E27FC236}">
                <a16:creationId xmlns:a16="http://schemas.microsoft.com/office/drawing/2014/main" id="{95FE8738-F206-42F9-A38B-C462A245A84A}"/>
              </a:ext>
            </a:extLst>
          </p:cNvPr>
          <p:cNvGrpSpPr/>
          <p:nvPr/>
        </p:nvGrpSpPr>
        <p:grpSpPr>
          <a:xfrm>
            <a:off x="5433572" y="3645932"/>
            <a:ext cx="1454808" cy="849868"/>
            <a:chOff x="4448905" y="702473"/>
            <a:chExt cx="1454808" cy="849868"/>
          </a:xfrm>
        </p:grpSpPr>
        <p:sp>
          <p:nvSpPr>
            <p:cNvPr id="31" name="Rectangle 30">
              <a:extLst>
                <a:ext uri="{FF2B5EF4-FFF2-40B4-BE49-F238E27FC236}">
                  <a16:creationId xmlns:a16="http://schemas.microsoft.com/office/drawing/2014/main" id="{689F2549-3351-4C19-9EF0-AB8A3B7747E0}"/>
                </a:ext>
              </a:extLst>
            </p:cNvPr>
            <p:cNvSpPr/>
            <p:nvPr/>
          </p:nvSpPr>
          <p:spPr>
            <a:xfrm>
              <a:off x="4470400"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2" name="TextBox 31">
              <a:extLst>
                <a:ext uri="{FF2B5EF4-FFF2-40B4-BE49-F238E27FC236}">
                  <a16:creationId xmlns:a16="http://schemas.microsoft.com/office/drawing/2014/main" id="{7853B3AA-ADA4-4BE1-8F0D-B986B38CDBFC}"/>
                </a:ext>
              </a:extLst>
            </p:cNvPr>
            <p:cNvSpPr txBox="1"/>
            <p:nvPr/>
          </p:nvSpPr>
          <p:spPr>
            <a:xfrm>
              <a:off x="4448905" y="702473"/>
              <a:ext cx="1454808" cy="8498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Flexera code creates </a:t>
              </a:r>
              <a:r>
                <a:rPr lang="en-US" sz="1200" kern="1200" dirty="0" err="1">
                  <a:latin typeface="Arial (Body)"/>
                </a:rPr>
                <a:t>Assest</a:t>
              </a:r>
              <a:r>
                <a:rPr lang="en-US" sz="1200" kern="1200" dirty="0">
                  <a:latin typeface="Arial (Body)"/>
                </a:rPr>
                <a:t> for Software lines</a:t>
              </a:r>
            </a:p>
          </p:txBody>
        </p:sp>
      </p:grpSp>
      <p:grpSp>
        <p:nvGrpSpPr>
          <p:cNvPr id="33" name="Group 32">
            <a:extLst>
              <a:ext uri="{FF2B5EF4-FFF2-40B4-BE49-F238E27FC236}">
                <a16:creationId xmlns:a16="http://schemas.microsoft.com/office/drawing/2014/main" id="{E793254F-04FE-4D7D-B975-106811FE3CC9}"/>
              </a:ext>
            </a:extLst>
          </p:cNvPr>
          <p:cNvGrpSpPr/>
          <p:nvPr/>
        </p:nvGrpSpPr>
        <p:grpSpPr>
          <a:xfrm>
            <a:off x="10331893" y="3657600"/>
            <a:ext cx="1174307" cy="838200"/>
            <a:chOff x="2330866" y="2311313"/>
            <a:chExt cx="1326733" cy="796040"/>
          </a:xfrm>
        </p:grpSpPr>
        <p:sp>
          <p:nvSpPr>
            <p:cNvPr id="34" name="Rectangle 33">
              <a:extLst>
                <a:ext uri="{FF2B5EF4-FFF2-40B4-BE49-F238E27FC236}">
                  <a16:creationId xmlns:a16="http://schemas.microsoft.com/office/drawing/2014/main" id="{D1BBC97C-2EE0-4559-95BF-EAC90D763C30}"/>
                </a:ext>
              </a:extLst>
            </p:cNvPr>
            <p:cNvSpPr/>
            <p:nvPr/>
          </p:nvSpPr>
          <p:spPr>
            <a:xfrm>
              <a:off x="2330866" y="231131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5" name="TextBox 34">
              <a:extLst>
                <a:ext uri="{FF2B5EF4-FFF2-40B4-BE49-F238E27FC236}">
                  <a16:creationId xmlns:a16="http://schemas.microsoft.com/office/drawing/2014/main" id="{9CA69B1A-1C2F-4EFE-9EE4-81363AF3FF9E}"/>
                </a:ext>
              </a:extLst>
            </p:cNvPr>
            <p:cNvSpPr txBox="1"/>
            <p:nvPr/>
          </p:nvSpPr>
          <p:spPr>
            <a:xfrm>
              <a:off x="2330866" y="231131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Order fulfilled and closed</a:t>
              </a:r>
            </a:p>
          </p:txBody>
        </p:sp>
      </p:grpSp>
      <p:grpSp>
        <p:nvGrpSpPr>
          <p:cNvPr id="36" name="Group 35">
            <a:extLst>
              <a:ext uri="{FF2B5EF4-FFF2-40B4-BE49-F238E27FC236}">
                <a16:creationId xmlns:a16="http://schemas.microsoft.com/office/drawing/2014/main" id="{CBA3D4B5-A201-4D04-9B4C-5A2904758E22}"/>
              </a:ext>
            </a:extLst>
          </p:cNvPr>
          <p:cNvGrpSpPr/>
          <p:nvPr/>
        </p:nvGrpSpPr>
        <p:grpSpPr>
          <a:xfrm>
            <a:off x="5433572" y="4766560"/>
            <a:ext cx="1348228" cy="796040"/>
            <a:chOff x="4448905" y="702473"/>
            <a:chExt cx="1348228" cy="796040"/>
          </a:xfrm>
        </p:grpSpPr>
        <p:sp>
          <p:nvSpPr>
            <p:cNvPr id="37" name="Rectangle 36">
              <a:extLst>
                <a:ext uri="{FF2B5EF4-FFF2-40B4-BE49-F238E27FC236}">
                  <a16:creationId xmlns:a16="http://schemas.microsoft.com/office/drawing/2014/main" id="{A520C4E5-9693-40C6-AC94-A22EC62FD8FA}"/>
                </a:ext>
              </a:extLst>
            </p:cNvPr>
            <p:cNvSpPr/>
            <p:nvPr/>
          </p:nvSpPr>
          <p:spPr>
            <a:xfrm>
              <a:off x="4470400" y="702473"/>
              <a:ext cx="1326733" cy="79604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8E371C45-1C68-4588-B848-68B2DC554680}"/>
                </a:ext>
              </a:extLst>
            </p:cNvPr>
            <p:cNvSpPr txBox="1"/>
            <p:nvPr/>
          </p:nvSpPr>
          <p:spPr>
            <a:xfrm>
              <a:off x="4448905" y="702473"/>
              <a:ext cx="1326733" cy="7960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ody)"/>
                </a:rPr>
                <a:t>Shippable lines are picked and shipped</a:t>
              </a:r>
            </a:p>
          </p:txBody>
        </p:sp>
      </p:grpSp>
      <p:cxnSp>
        <p:nvCxnSpPr>
          <p:cNvPr id="39" name="Straight Connector 38">
            <a:extLst>
              <a:ext uri="{FF2B5EF4-FFF2-40B4-BE49-F238E27FC236}">
                <a16:creationId xmlns:a16="http://schemas.microsoft.com/office/drawing/2014/main" id="{E3C31352-1AE5-48E3-9FE6-5DFE2AA97158}"/>
              </a:ext>
            </a:extLst>
          </p:cNvPr>
          <p:cNvCxnSpPr>
            <a:cxnSpLocks/>
          </p:cNvCxnSpPr>
          <p:nvPr/>
        </p:nvCxnSpPr>
        <p:spPr>
          <a:xfrm>
            <a:off x="5181600" y="4038600"/>
            <a:ext cx="0" cy="11430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EC2D8E3-B645-45ED-A8DD-20BA833889A8}"/>
              </a:ext>
            </a:extLst>
          </p:cNvPr>
          <p:cNvCxnSpPr/>
          <p:nvPr/>
        </p:nvCxnSpPr>
        <p:spPr>
          <a:xfrm>
            <a:off x="5181600" y="4038600"/>
            <a:ext cx="304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CFB664A5-372A-448C-8142-88E4BABAD3CD}"/>
              </a:ext>
            </a:extLst>
          </p:cNvPr>
          <p:cNvCxnSpPr/>
          <p:nvPr/>
        </p:nvCxnSpPr>
        <p:spPr>
          <a:xfrm>
            <a:off x="5181600" y="5181600"/>
            <a:ext cx="304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5CB6923-C79D-44F9-B52C-CC4055EF755D}"/>
              </a:ext>
            </a:extLst>
          </p:cNvPr>
          <p:cNvCxnSpPr>
            <a:cxnSpLocks/>
            <a:stCxn id="14" idx="3"/>
          </p:cNvCxnSpPr>
          <p:nvPr/>
        </p:nvCxnSpPr>
        <p:spPr>
          <a:xfrm>
            <a:off x="4831959" y="4554980"/>
            <a:ext cx="349641"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1EFA1A2-87EF-4868-A09F-7AB44377C922}"/>
              </a:ext>
            </a:extLst>
          </p:cNvPr>
          <p:cNvCxnSpPr>
            <a:cxnSpLocks/>
            <a:endCxn id="35" idx="1"/>
          </p:cNvCxnSpPr>
          <p:nvPr/>
        </p:nvCxnSpPr>
        <p:spPr>
          <a:xfrm flipV="1">
            <a:off x="9829800" y="4076700"/>
            <a:ext cx="502093" cy="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4AC5A7FA-B956-4D1E-B051-FC8DD694405F}"/>
              </a:ext>
            </a:extLst>
          </p:cNvPr>
          <p:cNvCxnSpPr>
            <a:cxnSpLocks/>
          </p:cNvCxnSpPr>
          <p:nvPr/>
        </p:nvCxnSpPr>
        <p:spPr>
          <a:xfrm>
            <a:off x="4647287" y="2628901"/>
            <a:ext cx="686713" cy="681740"/>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ED99A64D-EBF1-438B-9AF2-E1BE13676D0B}"/>
              </a:ext>
            </a:extLst>
          </p:cNvPr>
          <p:cNvCxnSpPr>
            <a:cxnSpLocks/>
          </p:cNvCxnSpPr>
          <p:nvPr/>
        </p:nvCxnSpPr>
        <p:spPr>
          <a:xfrm>
            <a:off x="5830738" y="2263024"/>
            <a:ext cx="0" cy="1055737"/>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6608DA80-5E8C-4861-86EC-4D26693E71EF}"/>
              </a:ext>
            </a:extLst>
          </p:cNvPr>
          <p:cNvCxnSpPr>
            <a:cxnSpLocks/>
          </p:cNvCxnSpPr>
          <p:nvPr/>
        </p:nvCxnSpPr>
        <p:spPr>
          <a:xfrm flipH="1">
            <a:off x="6327477" y="2230878"/>
            <a:ext cx="1063009" cy="1087883"/>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2F304247-7125-49EE-94AC-4F5D0F0C7059}"/>
              </a:ext>
            </a:extLst>
          </p:cNvPr>
          <p:cNvCxnSpPr>
            <a:cxnSpLocks/>
          </p:cNvCxnSpPr>
          <p:nvPr/>
        </p:nvCxnSpPr>
        <p:spPr>
          <a:xfrm flipH="1">
            <a:off x="6915408" y="2758579"/>
            <a:ext cx="1978459" cy="518021"/>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A95E5772-B41B-446E-AC86-A0D9DCF78F01}"/>
              </a:ext>
            </a:extLst>
          </p:cNvPr>
          <p:cNvCxnSpPr>
            <a:cxnSpLocks/>
          </p:cNvCxnSpPr>
          <p:nvPr/>
        </p:nvCxnSpPr>
        <p:spPr>
          <a:xfrm>
            <a:off x="6793627" y="5176417"/>
            <a:ext cx="3188573"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CD35380-6B95-4BC8-A342-DDAC958453B0}"/>
              </a:ext>
            </a:extLst>
          </p:cNvPr>
          <p:cNvCxnSpPr>
            <a:cxnSpLocks/>
          </p:cNvCxnSpPr>
          <p:nvPr/>
        </p:nvCxnSpPr>
        <p:spPr>
          <a:xfrm flipV="1">
            <a:off x="9980720" y="4070863"/>
            <a:ext cx="0" cy="1089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Explosion: 8 Points 63">
            <a:extLst>
              <a:ext uri="{FF2B5EF4-FFF2-40B4-BE49-F238E27FC236}">
                <a16:creationId xmlns:a16="http://schemas.microsoft.com/office/drawing/2014/main" id="{8F04DEDA-9866-4029-AF72-B127FA323625}"/>
              </a:ext>
            </a:extLst>
          </p:cNvPr>
          <p:cNvSpPr/>
          <p:nvPr/>
        </p:nvSpPr>
        <p:spPr>
          <a:xfrm>
            <a:off x="8893867" y="1905000"/>
            <a:ext cx="1850333" cy="112737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User trainings issues</a:t>
            </a:r>
          </a:p>
        </p:txBody>
      </p:sp>
      <p:sp>
        <p:nvSpPr>
          <p:cNvPr id="65" name="Explosion: 8 Points 64">
            <a:extLst>
              <a:ext uri="{FF2B5EF4-FFF2-40B4-BE49-F238E27FC236}">
                <a16:creationId xmlns:a16="http://schemas.microsoft.com/office/drawing/2014/main" id="{A75A428E-6986-4C41-A6F6-BBE3B594EB96}"/>
              </a:ext>
            </a:extLst>
          </p:cNvPr>
          <p:cNvSpPr/>
          <p:nvPr/>
        </p:nvSpPr>
        <p:spPr>
          <a:xfrm>
            <a:off x="7390486" y="1224383"/>
            <a:ext cx="1326731" cy="96433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Setup Issues</a:t>
            </a:r>
          </a:p>
        </p:txBody>
      </p:sp>
      <p:sp>
        <p:nvSpPr>
          <p:cNvPr id="66" name="Explosion: 8 Points 65">
            <a:extLst>
              <a:ext uri="{FF2B5EF4-FFF2-40B4-BE49-F238E27FC236}">
                <a16:creationId xmlns:a16="http://schemas.microsoft.com/office/drawing/2014/main" id="{7586BF28-8BBF-4868-A383-6746FF07DF9B}"/>
              </a:ext>
            </a:extLst>
          </p:cNvPr>
          <p:cNvSpPr/>
          <p:nvPr/>
        </p:nvSpPr>
        <p:spPr>
          <a:xfrm>
            <a:off x="5638799" y="1247842"/>
            <a:ext cx="1371595" cy="110269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Master Data Issues</a:t>
            </a:r>
          </a:p>
        </p:txBody>
      </p:sp>
      <p:sp>
        <p:nvSpPr>
          <p:cNvPr id="68" name="Explosion: 8 Points 67">
            <a:extLst>
              <a:ext uri="{FF2B5EF4-FFF2-40B4-BE49-F238E27FC236}">
                <a16:creationId xmlns:a16="http://schemas.microsoft.com/office/drawing/2014/main" id="{7D7A3547-C933-4220-8A82-5F87BC9CC8CC}"/>
              </a:ext>
            </a:extLst>
          </p:cNvPr>
          <p:cNvSpPr/>
          <p:nvPr/>
        </p:nvSpPr>
        <p:spPr>
          <a:xfrm>
            <a:off x="3810000" y="1392682"/>
            <a:ext cx="1474733" cy="119811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rPr>
              <a:t>Flexera Code Issues</a:t>
            </a:r>
          </a:p>
        </p:txBody>
      </p:sp>
    </p:spTree>
    <p:extLst>
      <p:ext uri="{BB962C8B-B14F-4D97-AF65-F5344CB8AC3E}">
        <p14:creationId xmlns:p14="http://schemas.microsoft.com/office/powerpoint/2010/main" val="1923336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6493" y="381685"/>
            <a:ext cx="10512056" cy="533400"/>
          </a:xfrm>
        </p:spPr>
        <p:txBody>
          <a:bodyPr/>
          <a:lstStyle/>
          <a:p>
            <a:r>
              <a:rPr lang="en-US" dirty="0"/>
              <a:t>Control Impact Matrix</a:t>
            </a:r>
          </a:p>
        </p:txBody>
      </p:sp>
      <p:pic>
        <p:nvPicPr>
          <p:cNvPr id="4" name="Picture 3"/>
          <p:cNvPicPr>
            <a:picLocks noChangeAspect="1"/>
          </p:cNvPicPr>
          <p:nvPr/>
        </p:nvPicPr>
        <p:blipFill>
          <a:blip r:embed="rId3"/>
          <a:stretch>
            <a:fillRect/>
          </a:stretch>
        </p:blipFill>
        <p:spPr>
          <a:xfrm>
            <a:off x="450668" y="1369949"/>
            <a:ext cx="6944840" cy="4559387"/>
          </a:xfrm>
          <a:prstGeom prst="rect">
            <a:avLst/>
          </a:prstGeom>
        </p:spPr>
      </p:pic>
      <p:graphicFrame>
        <p:nvGraphicFramePr>
          <p:cNvPr id="47" name="Table 46"/>
          <p:cNvGraphicFramePr>
            <a:graphicFrameLocks noGrp="1"/>
          </p:cNvGraphicFramePr>
          <p:nvPr/>
        </p:nvGraphicFramePr>
        <p:xfrm>
          <a:off x="7210696" y="1746277"/>
          <a:ext cx="4787537" cy="2654572"/>
        </p:xfrm>
        <a:graphic>
          <a:graphicData uri="http://schemas.openxmlformats.org/drawingml/2006/table">
            <a:tbl>
              <a:tblPr firstRow="1" bandRow="1">
                <a:tableStyleId>{F5AB1C69-6EDB-4FF4-983F-18BD219EF322}</a:tableStyleId>
              </a:tblPr>
              <a:tblGrid>
                <a:gridCol w="313509">
                  <a:extLst>
                    <a:ext uri="{9D8B030D-6E8A-4147-A177-3AD203B41FA5}">
                      <a16:colId xmlns:a16="http://schemas.microsoft.com/office/drawing/2014/main" val="20000"/>
                    </a:ext>
                  </a:extLst>
                </a:gridCol>
                <a:gridCol w="1515292">
                  <a:extLst>
                    <a:ext uri="{9D8B030D-6E8A-4147-A177-3AD203B41FA5}">
                      <a16:colId xmlns:a16="http://schemas.microsoft.com/office/drawing/2014/main" val="20001"/>
                    </a:ext>
                  </a:extLst>
                </a:gridCol>
                <a:gridCol w="1548345">
                  <a:extLst>
                    <a:ext uri="{9D8B030D-6E8A-4147-A177-3AD203B41FA5}">
                      <a16:colId xmlns:a16="http://schemas.microsoft.com/office/drawing/2014/main" val="20002"/>
                    </a:ext>
                  </a:extLst>
                </a:gridCol>
                <a:gridCol w="1410391">
                  <a:extLst>
                    <a:ext uri="{9D8B030D-6E8A-4147-A177-3AD203B41FA5}">
                      <a16:colId xmlns:a16="http://schemas.microsoft.com/office/drawing/2014/main" val="20003"/>
                    </a:ext>
                  </a:extLst>
                </a:gridCol>
              </a:tblGrid>
              <a:tr h="325898">
                <a:tc>
                  <a:txBody>
                    <a:bodyPr/>
                    <a:lstStyle/>
                    <a:p>
                      <a:pPr algn="ctr" rtl="0" fontAlgn="ctr"/>
                      <a:r>
                        <a:rPr lang="en-US" sz="1100" u="none" strike="noStrike" dirty="0">
                          <a:effectLst/>
                        </a:rPr>
                        <a:t>#</a:t>
                      </a:r>
                      <a:endParaRPr lang="en-US" sz="1100" b="0" i="0" u="none" strike="noStrike" dirty="0">
                        <a:solidFill>
                          <a:srgbClr val="FFFFFF"/>
                        </a:solidFill>
                        <a:effectLst/>
                        <a:latin typeface="Arial"/>
                      </a:endParaRPr>
                    </a:p>
                  </a:txBody>
                  <a:tcPr marL="6804" marR="6804" marT="6804" marB="0" anchor="ctr"/>
                </a:tc>
                <a:tc>
                  <a:txBody>
                    <a:bodyPr/>
                    <a:lstStyle/>
                    <a:p>
                      <a:pPr algn="ctr" rtl="0" fontAlgn="ctr"/>
                      <a:r>
                        <a:rPr lang="en-US" sz="1100" u="none" strike="noStrike">
                          <a:effectLst/>
                        </a:rPr>
                        <a:t>Solution</a:t>
                      </a:r>
                      <a:endParaRPr lang="en-US" sz="1100" b="0" i="0" u="none" strike="noStrike">
                        <a:solidFill>
                          <a:srgbClr val="FFFFFF"/>
                        </a:solidFill>
                        <a:effectLst/>
                        <a:latin typeface="Arial"/>
                      </a:endParaRPr>
                    </a:p>
                  </a:txBody>
                  <a:tcPr marL="6804" marR="6804" marT="6804" marB="0" anchor="ctr"/>
                </a:tc>
                <a:tc>
                  <a:txBody>
                    <a:bodyPr/>
                    <a:lstStyle/>
                    <a:p>
                      <a:pPr algn="ctr" rtl="0" fontAlgn="ctr"/>
                      <a:r>
                        <a:rPr lang="en-US" sz="1100" u="none" strike="noStrike" dirty="0">
                          <a:effectLst/>
                        </a:rPr>
                        <a:t>Impact </a:t>
                      </a:r>
                    </a:p>
                    <a:p>
                      <a:pPr algn="ctr" rtl="0" fontAlgn="ctr"/>
                      <a:r>
                        <a:rPr lang="en-US" sz="1100" u="none" strike="noStrike" dirty="0">
                          <a:effectLst/>
                        </a:rPr>
                        <a:t>(High , Low,</a:t>
                      </a:r>
                      <a:r>
                        <a:rPr lang="en-US" sz="1100" u="none" strike="noStrike" baseline="0" dirty="0">
                          <a:effectLst/>
                        </a:rPr>
                        <a:t> Medium)</a:t>
                      </a:r>
                      <a:endParaRPr lang="en-US" sz="1100" b="0" i="0" u="none" strike="noStrike" dirty="0">
                        <a:solidFill>
                          <a:srgbClr val="FFFFFF"/>
                        </a:solidFill>
                        <a:effectLst/>
                        <a:latin typeface="Arial"/>
                      </a:endParaRPr>
                    </a:p>
                  </a:txBody>
                  <a:tcPr marL="6804" marR="6804" marT="6804" marB="0" anchor="ctr"/>
                </a:tc>
                <a:tc>
                  <a:txBody>
                    <a:bodyPr/>
                    <a:lstStyle/>
                    <a:p>
                      <a:pPr algn="ctr" rtl="0" fontAlgn="ctr"/>
                      <a:r>
                        <a:rPr lang="en-US" sz="1100" u="none" strike="noStrike">
                          <a:effectLst/>
                        </a:rPr>
                        <a:t>Effort</a:t>
                      </a:r>
                    </a:p>
                    <a:p>
                      <a:pPr algn="ctr" rtl="0" fontAlgn="ctr"/>
                      <a:r>
                        <a:rPr lang="en-US" sz="1100" u="none" strike="noStrike">
                          <a:effectLst/>
                        </a:rPr>
                        <a:t>(High , Low,</a:t>
                      </a:r>
                      <a:r>
                        <a:rPr lang="en-US" sz="1100" u="none" strike="noStrike" baseline="0">
                          <a:effectLst/>
                        </a:rPr>
                        <a:t> Medium)</a:t>
                      </a:r>
                      <a:endParaRPr lang="en-US" sz="1100" b="0" i="0" u="none" strike="noStrike">
                        <a:solidFill>
                          <a:srgbClr val="FFFFFF"/>
                        </a:solidFill>
                        <a:effectLst/>
                        <a:latin typeface="Arial"/>
                      </a:endParaRPr>
                    </a:p>
                  </a:txBody>
                  <a:tcPr marL="6804" marR="6804" marT="6804" marB="0" anchor="ctr"/>
                </a:tc>
                <a:extLst>
                  <a:ext uri="{0D108BD9-81ED-4DB2-BD59-A6C34878D82A}">
                    <a16:rowId xmlns:a16="http://schemas.microsoft.com/office/drawing/2014/main" val="10000"/>
                  </a:ext>
                </a:extLst>
              </a:tr>
              <a:tr h="268106">
                <a:tc>
                  <a:txBody>
                    <a:bodyPr/>
                    <a:lstStyle/>
                    <a:p>
                      <a:pPr algn="ctr" rtl="0" fontAlgn="ctr"/>
                      <a:r>
                        <a:rPr lang="en-US" sz="1100" u="none" strike="noStrike">
                          <a:effectLst/>
                        </a:rPr>
                        <a:t>1</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1"/>
                  </a:ext>
                </a:extLst>
              </a:tr>
              <a:tr h="268106">
                <a:tc>
                  <a:txBody>
                    <a:bodyPr/>
                    <a:lstStyle/>
                    <a:p>
                      <a:pPr algn="ctr" rtl="0" fontAlgn="ctr"/>
                      <a:r>
                        <a:rPr lang="en-US" sz="1100" u="none" strike="noStrike">
                          <a:effectLst/>
                        </a:rPr>
                        <a:t>2</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dirty="0">
                          <a:effectLst/>
                        </a:rPr>
                        <a:t> </a:t>
                      </a:r>
                      <a:endParaRPr lang="en-US" sz="1100" b="0" i="0" u="none" strike="noStrike" dirty="0">
                        <a:solidFill>
                          <a:srgbClr val="000000"/>
                        </a:solidFill>
                        <a:effectLst/>
                        <a:latin typeface="Arial"/>
                      </a:endParaRPr>
                    </a:p>
                  </a:txBody>
                  <a:tcPr marL="6804" marR="6804" marT="6804" marB="0"/>
                </a:tc>
                <a:tc>
                  <a:txBody>
                    <a:bodyPr/>
                    <a:lstStyle/>
                    <a:p>
                      <a:pPr algn="ctr" rtl="0" fontAlgn="t"/>
                      <a:endParaRPr lang="en-US" sz="1100" b="0" i="0" u="none" strike="noStrike" dirty="0">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2"/>
                  </a:ext>
                </a:extLst>
              </a:tr>
              <a:tr h="268106">
                <a:tc>
                  <a:txBody>
                    <a:bodyPr/>
                    <a:lstStyle/>
                    <a:p>
                      <a:pPr algn="ctr" rtl="0" fontAlgn="ctr"/>
                      <a:r>
                        <a:rPr lang="en-US" sz="1100" u="none" strike="noStrike">
                          <a:effectLst/>
                        </a:rPr>
                        <a:t>3</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dirty="0">
                          <a:effectLst/>
                        </a:rPr>
                        <a:t> </a:t>
                      </a:r>
                      <a:endParaRPr lang="en-US" sz="1100" b="0" i="0" u="none" strike="noStrike" dirty="0">
                        <a:solidFill>
                          <a:srgbClr val="000000"/>
                        </a:solidFill>
                        <a:effectLst/>
                        <a:latin typeface="Arial"/>
                      </a:endParaRPr>
                    </a:p>
                  </a:txBody>
                  <a:tcPr marL="6804" marR="6804" marT="6804" marB="0"/>
                </a:tc>
                <a:extLst>
                  <a:ext uri="{0D108BD9-81ED-4DB2-BD59-A6C34878D82A}">
                    <a16:rowId xmlns:a16="http://schemas.microsoft.com/office/drawing/2014/main" val="10003"/>
                  </a:ext>
                </a:extLst>
              </a:tr>
              <a:tr h="268106">
                <a:tc>
                  <a:txBody>
                    <a:bodyPr/>
                    <a:lstStyle/>
                    <a:p>
                      <a:pPr algn="ctr" rtl="0" fontAlgn="ctr"/>
                      <a:r>
                        <a:rPr lang="en-US" sz="1100" u="none" strike="noStrike">
                          <a:effectLst/>
                        </a:rPr>
                        <a:t>4</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dirty="0">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4"/>
                  </a:ext>
                </a:extLst>
              </a:tr>
              <a:tr h="268106">
                <a:tc>
                  <a:txBody>
                    <a:bodyPr/>
                    <a:lstStyle/>
                    <a:p>
                      <a:pPr algn="ctr" rtl="0" fontAlgn="ctr"/>
                      <a:r>
                        <a:rPr lang="en-US" sz="1100" u="none" strike="noStrike">
                          <a:effectLst/>
                        </a:rPr>
                        <a:t>5</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dirty="0">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5"/>
                  </a:ext>
                </a:extLst>
              </a:tr>
              <a:tr h="268106">
                <a:tc>
                  <a:txBody>
                    <a:bodyPr/>
                    <a:lstStyle/>
                    <a:p>
                      <a:pPr algn="ctr" rtl="0" fontAlgn="ctr"/>
                      <a:r>
                        <a:rPr lang="en-US" sz="1100" u="none" strike="noStrike">
                          <a:effectLst/>
                        </a:rPr>
                        <a:t>6</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6"/>
                  </a:ext>
                </a:extLst>
              </a:tr>
              <a:tr h="268106">
                <a:tc>
                  <a:txBody>
                    <a:bodyPr/>
                    <a:lstStyle/>
                    <a:p>
                      <a:pPr algn="ctr" rtl="0" fontAlgn="ctr"/>
                      <a:r>
                        <a:rPr lang="en-US" sz="1100" u="none" strike="noStrike">
                          <a:effectLst/>
                        </a:rPr>
                        <a:t>7</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extLst>
                  <a:ext uri="{0D108BD9-81ED-4DB2-BD59-A6C34878D82A}">
                    <a16:rowId xmlns:a16="http://schemas.microsoft.com/office/drawing/2014/main" val="10007"/>
                  </a:ext>
                </a:extLst>
              </a:tr>
              <a:tr h="268106">
                <a:tc>
                  <a:txBody>
                    <a:bodyPr/>
                    <a:lstStyle/>
                    <a:p>
                      <a:pPr algn="ctr" rtl="0" fontAlgn="ctr"/>
                      <a:r>
                        <a:rPr lang="en-US" sz="1100" u="none" strike="noStrike">
                          <a:effectLst/>
                        </a:rPr>
                        <a:t>8</a:t>
                      </a:r>
                      <a:endParaRPr lang="en-US" sz="1100" b="0" i="0" u="none" strike="noStrike">
                        <a:solidFill>
                          <a:srgbClr val="000000"/>
                        </a:solidFill>
                        <a:effectLst/>
                        <a:latin typeface="Arial"/>
                      </a:endParaRPr>
                    </a:p>
                  </a:txBody>
                  <a:tcPr marL="6804" marR="6804" marT="6804" marB="0" anchor="ctr"/>
                </a:tc>
                <a:tc>
                  <a:txBody>
                    <a:bodyPr/>
                    <a:lstStyle/>
                    <a:p>
                      <a:pPr algn="ctr" rtl="0" fontAlgn="t"/>
                      <a:r>
                        <a:rPr lang="en-US" sz="1100" u="none" strike="noStrike">
                          <a:effectLst/>
                        </a:rPr>
                        <a:t> </a:t>
                      </a:r>
                      <a:endParaRPr lang="en-US" sz="1100" b="0" i="0" u="none" strike="noStrike">
                        <a:solidFill>
                          <a:srgbClr val="000000"/>
                        </a:solidFill>
                        <a:effectLst/>
                        <a:latin typeface="Arial"/>
                      </a:endParaRPr>
                    </a:p>
                  </a:txBody>
                  <a:tcPr marL="6804" marR="6804" marT="6804" marB="0"/>
                </a:tc>
                <a:tc>
                  <a:txBody>
                    <a:bodyPr/>
                    <a:lstStyle/>
                    <a:p>
                      <a:pPr algn="ctr" rtl="0" fontAlgn="t"/>
                      <a:endParaRPr lang="en-US" sz="1100" b="0" i="0" u="none" strike="noStrike">
                        <a:solidFill>
                          <a:srgbClr val="000000"/>
                        </a:solidFill>
                        <a:effectLst/>
                        <a:latin typeface="Arial"/>
                      </a:endParaRPr>
                    </a:p>
                  </a:txBody>
                  <a:tcPr marL="6804" marR="6804" marT="6804" marB="0"/>
                </a:tc>
                <a:tc>
                  <a:txBody>
                    <a:bodyPr/>
                    <a:lstStyle/>
                    <a:p>
                      <a:pPr algn="l" rtl="0" fontAlgn="t"/>
                      <a:r>
                        <a:rPr lang="en-US" sz="1100" u="none" strike="noStrike" dirty="0">
                          <a:effectLst/>
                        </a:rPr>
                        <a:t> </a:t>
                      </a:r>
                      <a:endParaRPr lang="en-US" sz="1100" b="0" i="0" u="none" strike="noStrike" dirty="0">
                        <a:solidFill>
                          <a:srgbClr val="000000"/>
                        </a:solidFill>
                        <a:effectLst/>
                        <a:latin typeface="Arial"/>
                      </a:endParaRPr>
                    </a:p>
                  </a:txBody>
                  <a:tcPr marL="6804" marR="6804" marT="6804" marB="0"/>
                </a:tc>
                <a:extLst>
                  <a:ext uri="{0D108BD9-81ED-4DB2-BD59-A6C34878D82A}">
                    <a16:rowId xmlns:a16="http://schemas.microsoft.com/office/drawing/2014/main" val="10008"/>
                  </a:ext>
                </a:extLst>
              </a:tr>
            </a:tbl>
          </a:graphicData>
        </a:graphic>
      </p:graphicFrame>
      <p:sp>
        <p:nvSpPr>
          <p:cNvPr id="5" name="TextBox 4"/>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Continuous Improvement</a:t>
            </a:r>
          </a:p>
        </p:txBody>
      </p:sp>
    </p:spTree>
    <p:extLst>
      <p:ext uri="{BB962C8B-B14F-4D97-AF65-F5344CB8AC3E}">
        <p14:creationId xmlns:p14="http://schemas.microsoft.com/office/powerpoint/2010/main" val="305778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3"/>
          <p:cNvSpPr>
            <a:spLocks noChangeArrowheads="1"/>
          </p:cNvSpPr>
          <p:nvPr>
            <p:custDataLst>
              <p:tags r:id="rId1"/>
            </p:custDataLst>
          </p:nvPr>
        </p:nvSpPr>
        <p:spPr bwMode="auto">
          <a:xfrm>
            <a:off x="2230967" y="6138347"/>
            <a:ext cx="243417" cy="182562"/>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900" kern="0">
                <a:solidFill>
                  <a:srgbClr val="FFFFFF"/>
                </a:solidFill>
              </a:rPr>
              <a:t> </a:t>
            </a:r>
          </a:p>
        </p:txBody>
      </p:sp>
      <p:sp>
        <p:nvSpPr>
          <p:cNvPr id="4" name="Text Box 47"/>
          <p:cNvSpPr txBox="1">
            <a:spLocks noChangeArrowheads="1"/>
          </p:cNvSpPr>
          <p:nvPr/>
        </p:nvSpPr>
        <p:spPr bwMode="auto">
          <a:xfrm>
            <a:off x="2586559" y="6139934"/>
            <a:ext cx="1160574" cy="18466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0" tIns="0" rIns="0" bIns="0">
            <a:spAutoFit/>
          </a:bodyPr>
          <a:lstStyle/>
          <a:p>
            <a:pPr defTabSz="973138">
              <a:buClr>
                <a:srgbClr val="0069AA"/>
              </a:buClr>
              <a:tabLst>
                <a:tab pos="1374775" algn="l"/>
              </a:tabLst>
              <a:defRPr/>
            </a:pPr>
            <a:r>
              <a:rPr lang="en-US" sz="1200">
                <a:solidFill>
                  <a:srgbClr val="1D1D1B"/>
                </a:solidFill>
              </a:rPr>
              <a:t>People / Process</a:t>
            </a:r>
          </a:p>
        </p:txBody>
      </p:sp>
      <p:sp>
        <p:nvSpPr>
          <p:cNvPr id="5" name="Oval 13"/>
          <p:cNvSpPr>
            <a:spLocks noChangeArrowheads="1"/>
          </p:cNvSpPr>
          <p:nvPr>
            <p:custDataLst>
              <p:tags r:id="rId2"/>
            </p:custDataLst>
          </p:nvPr>
        </p:nvSpPr>
        <p:spPr bwMode="auto">
          <a:xfrm>
            <a:off x="4275667" y="6128822"/>
            <a:ext cx="243417" cy="182562"/>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defRPr/>
            </a:pPr>
            <a:r>
              <a:rPr lang="en-GB" sz="900" kern="0">
                <a:solidFill>
                  <a:srgbClr val="FFFFFF"/>
                </a:solidFill>
              </a:rPr>
              <a:t> </a:t>
            </a:r>
          </a:p>
        </p:txBody>
      </p:sp>
      <p:sp>
        <p:nvSpPr>
          <p:cNvPr id="6" name="Text Box 47"/>
          <p:cNvSpPr txBox="1">
            <a:spLocks noChangeArrowheads="1"/>
          </p:cNvSpPr>
          <p:nvPr/>
        </p:nvSpPr>
        <p:spPr bwMode="auto">
          <a:xfrm>
            <a:off x="4629152" y="6130409"/>
            <a:ext cx="774827" cy="18466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0" tIns="0" rIns="0" bIns="0">
            <a:spAutoFit/>
          </a:bodyPr>
          <a:lstStyle/>
          <a:p>
            <a:pPr defTabSz="973138">
              <a:buClr>
                <a:srgbClr val="0069AA"/>
              </a:buClr>
              <a:tabLst>
                <a:tab pos="1374775" algn="l"/>
              </a:tabLst>
              <a:defRPr/>
            </a:pPr>
            <a:r>
              <a:rPr lang="en-US" sz="1200">
                <a:solidFill>
                  <a:srgbClr val="1D1D1B"/>
                </a:solidFill>
              </a:rPr>
              <a:t>Technology</a:t>
            </a:r>
          </a:p>
        </p:txBody>
      </p:sp>
      <p:sp>
        <p:nvSpPr>
          <p:cNvPr id="7" name="Line 26"/>
          <p:cNvSpPr>
            <a:spLocks noChangeShapeType="1"/>
          </p:cNvSpPr>
          <p:nvPr/>
        </p:nvSpPr>
        <p:spPr bwMode="auto">
          <a:xfrm>
            <a:off x="2641591" y="5944448"/>
            <a:ext cx="36576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1D1D1B"/>
              </a:solidFill>
            </a:endParaRPr>
          </a:p>
        </p:txBody>
      </p:sp>
      <p:sp>
        <p:nvSpPr>
          <p:cNvPr id="8" name="Rectangle 27"/>
          <p:cNvSpPr>
            <a:spLocks noChangeArrowheads="1"/>
          </p:cNvSpPr>
          <p:nvPr>
            <p:custDataLst>
              <p:tags r:id="rId3"/>
            </p:custDataLst>
          </p:nvPr>
        </p:nvSpPr>
        <p:spPr bwMode="auto">
          <a:xfrm>
            <a:off x="3301991" y="5790460"/>
            <a:ext cx="2362200" cy="298450"/>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100">
                <a:solidFill>
                  <a:srgbClr val="D57E27"/>
                </a:solidFill>
              </a:rPr>
              <a:t>Ease of Implementation</a:t>
            </a:r>
          </a:p>
        </p:txBody>
      </p:sp>
      <p:sp>
        <p:nvSpPr>
          <p:cNvPr id="9" name="Line 29"/>
          <p:cNvSpPr>
            <a:spLocks noChangeShapeType="1"/>
          </p:cNvSpPr>
          <p:nvPr/>
        </p:nvSpPr>
        <p:spPr bwMode="auto">
          <a:xfrm flipV="1">
            <a:off x="1845724" y="2231287"/>
            <a:ext cx="0" cy="3148013"/>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1D1D1B"/>
              </a:solidFill>
            </a:endParaRPr>
          </a:p>
        </p:txBody>
      </p:sp>
      <p:sp>
        <p:nvSpPr>
          <p:cNvPr id="10" name="Rectangle 17"/>
          <p:cNvSpPr>
            <a:spLocks noChangeArrowheads="1"/>
          </p:cNvSpPr>
          <p:nvPr>
            <p:custDataLst>
              <p:tags r:id="rId4"/>
            </p:custDataLst>
          </p:nvPr>
        </p:nvSpPr>
        <p:spPr bwMode="auto">
          <a:xfrm>
            <a:off x="1947333" y="5768248"/>
            <a:ext cx="615951"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Low</a:t>
            </a:r>
          </a:p>
        </p:txBody>
      </p:sp>
      <p:sp>
        <p:nvSpPr>
          <p:cNvPr id="11" name="Rectangle 18"/>
          <p:cNvSpPr>
            <a:spLocks noChangeArrowheads="1"/>
          </p:cNvSpPr>
          <p:nvPr>
            <p:custDataLst>
              <p:tags r:id="rId5"/>
            </p:custDataLst>
          </p:nvPr>
        </p:nvSpPr>
        <p:spPr bwMode="auto">
          <a:xfrm>
            <a:off x="1564211" y="5430098"/>
            <a:ext cx="666749"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Low</a:t>
            </a:r>
          </a:p>
        </p:txBody>
      </p:sp>
      <p:sp>
        <p:nvSpPr>
          <p:cNvPr id="12" name="Rectangle 20"/>
          <p:cNvSpPr>
            <a:spLocks noChangeArrowheads="1"/>
          </p:cNvSpPr>
          <p:nvPr>
            <p:custDataLst>
              <p:tags r:id="rId6"/>
            </p:custDataLst>
          </p:nvPr>
        </p:nvSpPr>
        <p:spPr bwMode="auto">
          <a:xfrm>
            <a:off x="1524000" y="1859810"/>
            <a:ext cx="123401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High </a:t>
            </a:r>
          </a:p>
        </p:txBody>
      </p:sp>
      <p:grpSp>
        <p:nvGrpSpPr>
          <p:cNvPr id="13" name="Group 37"/>
          <p:cNvGrpSpPr>
            <a:grpSpLocks/>
          </p:cNvGrpSpPr>
          <p:nvPr/>
        </p:nvGrpSpPr>
        <p:grpSpPr bwMode="auto">
          <a:xfrm>
            <a:off x="2288107" y="1952681"/>
            <a:ext cx="4607984" cy="3705225"/>
            <a:chOff x="1183" y="879"/>
            <a:chExt cx="3307" cy="2820"/>
          </a:xfrm>
          <a:solidFill>
            <a:schemeClr val="accent1"/>
          </a:solidFill>
        </p:grpSpPr>
        <p:sp>
          <p:nvSpPr>
            <p:cNvPr id="14" name="Rectangle 14"/>
            <p:cNvSpPr>
              <a:spLocks noChangeArrowheads="1"/>
            </p:cNvSpPr>
            <p:nvPr/>
          </p:nvSpPr>
          <p:spPr bwMode="auto">
            <a:xfrm>
              <a:off x="1186" y="879"/>
              <a:ext cx="3293" cy="28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buClr>
                  <a:srgbClr val="0069AA"/>
                </a:buClr>
              </a:pPr>
              <a:endParaRPr lang="en-US" sz="1100">
                <a:solidFill>
                  <a:srgbClr val="1D1D1B"/>
                </a:solidFill>
              </a:endParaRPr>
            </a:p>
          </p:txBody>
        </p:sp>
        <p:sp>
          <p:nvSpPr>
            <p:cNvPr id="15" name="Line 30"/>
            <p:cNvSpPr>
              <a:spLocks noChangeShapeType="1"/>
            </p:cNvSpPr>
            <p:nvPr/>
          </p:nvSpPr>
          <p:spPr bwMode="auto">
            <a:xfrm>
              <a:off x="2295" y="883"/>
              <a:ext cx="0" cy="2803"/>
            </a:xfrm>
            <a:prstGeom prst="line">
              <a:avLst/>
            </a:prstGeom>
            <a:grpFill/>
            <a:ln w="28575">
              <a:solidFill>
                <a:schemeClr val="bg1"/>
              </a:solidFill>
              <a:round/>
              <a:headEnd/>
              <a:tailEnd/>
            </a:ln>
          </p:spPr>
          <p:txBody>
            <a:bodyPr/>
            <a:lstStyle/>
            <a:p>
              <a:endParaRPr lang="en-US">
                <a:solidFill>
                  <a:srgbClr val="1D1D1B"/>
                </a:solidFill>
              </a:endParaRPr>
            </a:p>
          </p:txBody>
        </p:sp>
        <p:sp>
          <p:nvSpPr>
            <p:cNvPr id="16" name="Line 31"/>
            <p:cNvSpPr>
              <a:spLocks noChangeShapeType="1"/>
            </p:cNvSpPr>
            <p:nvPr/>
          </p:nvSpPr>
          <p:spPr bwMode="auto">
            <a:xfrm>
              <a:off x="3380" y="882"/>
              <a:ext cx="0" cy="2803"/>
            </a:xfrm>
            <a:prstGeom prst="line">
              <a:avLst/>
            </a:prstGeom>
            <a:grpFill/>
            <a:ln w="28575">
              <a:solidFill>
                <a:schemeClr val="bg1"/>
              </a:solidFill>
              <a:round/>
              <a:headEnd/>
              <a:tailEnd/>
            </a:ln>
          </p:spPr>
          <p:txBody>
            <a:bodyPr/>
            <a:lstStyle/>
            <a:p>
              <a:endParaRPr lang="en-US">
                <a:solidFill>
                  <a:srgbClr val="1D1D1B"/>
                </a:solidFill>
              </a:endParaRPr>
            </a:p>
          </p:txBody>
        </p:sp>
        <p:sp>
          <p:nvSpPr>
            <p:cNvPr id="17" name="Line 33"/>
            <p:cNvSpPr>
              <a:spLocks noChangeShapeType="1"/>
            </p:cNvSpPr>
            <p:nvPr/>
          </p:nvSpPr>
          <p:spPr bwMode="auto">
            <a:xfrm>
              <a:off x="1183" y="2751"/>
              <a:ext cx="3292" cy="0"/>
            </a:xfrm>
            <a:prstGeom prst="line">
              <a:avLst/>
            </a:prstGeom>
            <a:grpFill/>
            <a:ln w="28575">
              <a:solidFill>
                <a:schemeClr val="bg1"/>
              </a:solidFill>
              <a:round/>
              <a:headEnd/>
              <a:tailEnd/>
            </a:ln>
          </p:spPr>
          <p:txBody>
            <a:bodyPr/>
            <a:lstStyle/>
            <a:p>
              <a:endParaRPr lang="en-US">
                <a:solidFill>
                  <a:srgbClr val="1D1D1B"/>
                </a:solidFill>
              </a:endParaRPr>
            </a:p>
          </p:txBody>
        </p:sp>
        <p:sp>
          <p:nvSpPr>
            <p:cNvPr id="18" name="Line 34"/>
            <p:cNvSpPr>
              <a:spLocks noChangeShapeType="1"/>
            </p:cNvSpPr>
            <p:nvPr/>
          </p:nvSpPr>
          <p:spPr bwMode="auto">
            <a:xfrm>
              <a:off x="1198" y="1807"/>
              <a:ext cx="3292" cy="0"/>
            </a:xfrm>
            <a:prstGeom prst="line">
              <a:avLst/>
            </a:prstGeom>
            <a:grpFill/>
            <a:ln w="28575">
              <a:solidFill>
                <a:schemeClr val="bg1"/>
              </a:solidFill>
              <a:round/>
              <a:headEnd/>
              <a:tailEnd/>
            </a:ln>
          </p:spPr>
          <p:txBody>
            <a:bodyPr/>
            <a:lstStyle/>
            <a:p>
              <a:endParaRPr lang="en-US">
                <a:solidFill>
                  <a:srgbClr val="1D1D1B"/>
                </a:solidFill>
              </a:endParaRPr>
            </a:p>
          </p:txBody>
        </p:sp>
      </p:grpSp>
      <p:sp>
        <p:nvSpPr>
          <p:cNvPr id="19" name="Rectangle 66"/>
          <p:cNvSpPr>
            <a:spLocks noChangeArrowheads="1"/>
          </p:cNvSpPr>
          <p:nvPr>
            <p:custDataLst>
              <p:tags r:id="rId7"/>
            </p:custDataLst>
          </p:nvPr>
        </p:nvSpPr>
        <p:spPr bwMode="auto">
          <a:xfrm>
            <a:off x="6280143" y="5779348"/>
            <a:ext cx="615949"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000">
                <a:solidFill>
                  <a:srgbClr val="1D1D1B"/>
                </a:solidFill>
              </a:rPr>
              <a:t>High</a:t>
            </a:r>
          </a:p>
        </p:txBody>
      </p:sp>
      <p:sp>
        <p:nvSpPr>
          <p:cNvPr id="20" name="TextBox 79"/>
          <p:cNvSpPr txBox="1">
            <a:spLocks noChangeArrowheads="1"/>
          </p:cNvSpPr>
          <p:nvPr/>
        </p:nvSpPr>
        <p:spPr bwMode="auto">
          <a:xfrm>
            <a:off x="5389024" y="1581259"/>
            <a:ext cx="1219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eaLnBrk="1" hangingPunct="1"/>
            <a:r>
              <a:rPr lang="en-US" sz="1200">
                <a:solidFill>
                  <a:srgbClr val="1D1D1B"/>
                </a:solidFill>
              </a:rPr>
              <a:t>Just do it</a:t>
            </a:r>
          </a:p>
        </p:txBody>
      </p:sp>
      <p:sp>
        <p:nvSpPr>
          <p:cNvPr id="21" name="TextBox 80"/>
          <p:cNvSpPr txBox="1">
            <a:spLocks noChangeArrowheads="1"/>
          </p:cNvSpPr>
          <p:nvPr/>
        </p:nvSpPr>
        <p:spPr bwMode="auto">
          <a:xfrm>
            <a:off x="3759191" y="1581259"/>
            <a:ext cx="13885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eaLnBrk="1" hangingPunct="1"/>
            <a:r>
              <a:rPr lang="en-US" sz="1200">
                <a:solidFill>
                  <a:srgbClr val="1D1D1B"/>
                </a:solidFill>
              </a:rPr>
              <a:t>Short Term</a:t>
            </a:r>
          </a:p>
        </p:txBody>
      </p:sp>
      <p:sp>
        <p:nvSpPr>
          <p:cNvPr id="22" name="TextBox 81"/>
          <p:cNvSpPr txBox="1">
            <a:spLocks noChangeArrowheads="1"/>
          </p:cNvSpPr>
          <p:nvPr/>
        </p:nvSpPr>
        <p:spPr bwMode="auto">
          <a:xfrm>
            <a:off x="2209791" y="1593959"/>
            <a:ext cx="1458384"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eaLnBrk="1" hangingPunct="1"/>
            <a:r>
              <a:rPr lang="en-US" sz="1200">
                <a:solidFill>
                  <a:srgbClr val="1D1D1B"/>
                </a:solidFill>
              </a:rPr>
              <a:t>Long Term</a:t>
            </a:r>
          </a:p>
        </p:txBody>
      </p:sp>
      <p:sp>
        <p:nvSpPr>
          <p:cNvPr id="24" name="Rectangle 28"/>
          <p:cNvSpPr>
            <a:spLocks noChangeArrowheads="1"/>
          </p:cNvSpPr>
          <p:nvPr>
            <p:custDataLst>
              <p:tags r:id="rId8"/>
            </p:custDataLst>
          </p:nvPr>
        </p:nvSpPr>
        <p:spPr bwMode="auto">
          <a:xfrm rot="16200000">
            <a:off x="1416714" y="3484198"/>
            <a:ext cx="762000" cy="397933"/>
          </a:xfrm>
          <a:prstGeom prst="rect">
            <a:avLst/>
          </a:prstGeom>
          <a:solidFill>
            <a:schemeClr val="bg1"/>
          </a:solidFill>
          <a:ln>
            <a:noFill/>
          </a:ln>
        </p:spPr>
        <p:txBody>
          <a:bodyPr lIns="46614" tIns="9325" rIns="9325" bIns="9325" anchor="ctr"/>
          <a:lstStyle/>
          <a:p>
            <a:pPr marL="84138" defTabSz="895350">
              <a:spcBef>
                <a:spcPct val="20000"/>
              </a:spcBef>
              <a:buClr>
                <a:srgbClr val="E31836"/>
              </a:buClr>
              <a:buSzPct val="90000"/>
              <a:buFont typeface="Wingdings 3" pitchFamily="18" charset="2"/>
              <a:buNone/>
            </a:pPr>
            <a:r>
              <a:rPr lang="en-US" sz="1100">
                <a:solidFill>
                  <a:srgbClr val="D57E27"/>
                </a:solidFill>
              </a:rPr>
              <a:t>Impact</a:t>
            </a:r>
          </a:p>
        </p:txBody>
      </p:sp>
      <p:sp>
        <p:nvSpPr>
          <p:cNvPr id="25" name="Oval 13"/>
          <p:cNvSpPr>
            <a:spLocks noChangeArrowheads="1"/>
          </p:cNvSpPr>
          <p:nvPr>
            <p:custDataLst>
              <p:tags r:id="rId9"/>
            </p:custDataLst>
          </p:nvPr>
        </p:nvSpPr>
        <p:spPr bwMode="auto">
          <a:xfrm>
            <a:off x="6415004" y="2125002"/>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P4</a:t>
            </a:r>
          </a:p>
        </p:txBody>
      </p:sp>
      <p:sp>
        <p:nvSpPr>
          <p:cNvPr id="26" name="Oval 13"/>
          <p:cNvSpPr>
            <a:spLocks noChangeArrowheads="1"/>
          </p:cNvSpPr>
          <p:nvPr>
            <p:custDataLst>
              <p:tags r:id="rId10"/>
            </p:custDataLst>
          </p:nvPr>
        </p:nvSpPr>
        <p:spPr bwMode="auto">
          <a:xfrm>
            <a:off x="5464612" y="3327606"/>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a:t>
            </a:r>
          </a:p>
        </p:txBody>
      </p:sp>
      <p:sp>
        <p:nvSpPr>
          <p:cNvPr id="27" name="Oval 13"/>
          <p:cNvSpPr>
            <a:spLocks noChangeArrowheads="1"/>
          </p:cNvSpPr>
          <p:nvPr>
            <p:custDataLst>
              <p:tags r:id="rId11"/>
            </p:custDataLst>
          </p:nvPr>
        </p:nvSpPr>
        <p:spPr bwMode="auto">
          <a:xfrm>
            <a:off x="6182774" y="2660147"/>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P2</a:t>
            </a:r>
          </a:p>
        </p:txBody>
      </p:sp>
      <p:sp>
        <p:nvSpPr>
          <p:cNvPr id="28" name="Oval 13"/>
          <p:cNvSpPr>
            <a:spLocks noChangeArrowheads="1"/>
          </p:cNvSpPr>
          <p:nvPr>
            <p:custDataLst>
              <p:tags r:id="rId12"/>
            </p:custDataLst>
          </p:nvPr>
        </p:nvSpPr>
        <p:spPr bwMode="auto">
          <a:xfrm>
            <a:off x="4543278" y="2434722"/>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P5</a:t>
            </a:r>
          </a:p>
        </p:txBody>
      </p:sp>
      <p:sp>
        <p:nvSpPr>
          <p:cNvPr id="29" name="Oval 13"/>
          <p:cNvSpPr>
            <a:spLocks noChangeArrowheads="1"/>
          </p:cNvSpPr>
          <p:nvPr>
            <p:custDataLst>
              <p:tags r:id="rId13"/>
            </p:custDataLst>
          </p:nvPr>
        </p:nvSpPr>
        <p:spPr bwMode="auto">
          <a:xfrm>
            <a:off x="4429312" y="3579879"/>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P6</a:t>
            </a:r>
          </a:p>
        </p:txBody>
      </p:sp>
      <p:sp>
        <p:nvSpPr>
          <p:cNvPr id="30" name="TextBox 79"/>
          <p:cNvSpPr txBox="1">
            <a:spLocks noChangeArrowheads="1"/>
          </p:cNvSpPr>
          <p:nvPr/>
        </p:nvSpPr>
        <p:spPr bwMode="auto">
          <a:xfrm>
            <a:off x="5367262" y="1784969"/>
            <a:ext cx="11821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algn="ctr" eaLnBrk="1" hangingPunct="1"/>
            <a:r>
              <a:rPr lang="en-US" sz="900" b="0" i="1">
                <a:solidFill>
                  <a:srgbClr val="1D1D1B"/>
                </a:solidFill>
              </a:rPr>
              <a:t>0-3 months</a:t>
            </a:r>
          </a:p>
        </p:txBody>
      </p:sp>
      <p:sp>
        <p:nvSpPr>
          <p:cNvPr id="31" name="TextBox 79"/>
          <p:cNvSpPr txBox="1">
            <a:spLocks noChangeArrowheads="1"/>
          </p:cNvSpPr>
          <p:nvPr/>
        </p:nvSpPr>
        <p:spPr bwMode="auto">
          <a:xfrm>
            <a:off x="3862386" y="1784969"/>
            <a:ext cx="11821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algn="ctr" eaLnBrk="1" hangingPunct="1"/>
            <a:r>
              <a:rPr lang="en-US" sz="900" b="0" i="1">
                <a:solidFill>
                  <a:srgbClr val="1D1D1B"/>
                </a:solidFill>
              </a:rPr>
              <a:t>3-6 months</a:t>
            </a:r>
          </a:p>
        </p:txBody>
      </p:sp>
      <p:sp>
        <p:nvSpPr>
          <p:cNvPr id="32" name="TextBox 79"/>
          <p:cNvSpPr txBox="1">
            <a:spLocks noChangeArrowheads="1"/>
          </p:cNvSpPr>
          <p:nvPr/>
        </p:nvSpPr>
        <p:spPr bwMode="auto">
          <a:xfrm>
            <a:off x="2256366" y="1784969"/>
            <a:ext cx="11821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ea typeface="ＭＳ Ｐゴシック" pitchFamily="50" charset="-128"/>
              </a:defRPr>
            </a:lvl1pPr>
            <a:lvl2pPr marL="742950" indent="-285750" eaLnBrk="0" hangingPunct="0">
              <a:defRPr sz="2800" b="1">
                <a:solidFill>
                  <a:schemeClr val="tx1"/>
                </a:solidFill>
                <a:latin typeface="Arial" pitchFamily="34" charset="0"/>
                <a:ea typeface="ＭＳ Ｐゴシック" pitchFamily="50" charset="-128"/>
              </a:defRPr>
            </a:lvl2pPr>
            <a:lvl3pPr marL="1143000" indent="-228600" eaLnBrk="0" hangingPunct="0">
              <a:defRPr sz="2800" b="1">
                <a:solidFill>
                  <a:schemeClr val="tx1"/>
                </a:solidFill>
                <a:latin typeface="Arial" pitchFamily="34" charset="0"/>
                <a:ea typeface="ＭＳ Ｐゴシック" pitchFamily="50" charset="-128"/>
              </a:defRPr>
            </a:lvl3pPr>
            <a:lvl4pPr marL="1600200" indent="-228600" eaLnBrk="0" hangingPunct="0">
              <a:defRPr sz="2800" b="1">
                <a:solidFill>
                  <a:schemeClr val="tx1"/>
                </a:solidFill>
                <a:latin typeface="Arial" pitchFamily="34" charset="0"/>
                <a:ea typeface="ＭＳ Ｐゴシック" pitchFamily="50" charset="-128"/>
              </a:defRPr>
            </a:lvl4pPr>
            <a:lvl5pPr marL="2057400" indent="-228600" eaLnBrk="0" hangingPunct="0">
              <a:defRPr sz="2800" b="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sz="2800" b="1">
                <a:solidFill>
                  <a:schemeClr val="tx1"/>
                </a:solidFill>
                <a:latin typeface="Arial" pitchFamily="34" charset="0"/>
                <a:ea typeface="ＭＳ Ｐゴシック" pitchFamily="50" charset="-128"/>
              </a:defRPr>
            </a:lvl9pPr>
          </a:lstStyle>
          <a:p>
            <a:pPr algn="ctr" eaLnBrk="1" hangingPunct="1"/>
            <a:r>
              <a:rPr lang="en-US" sz="900" b="0" i="1">
                <a:solidFill>
                  <a:srgbClr val="1D1D1B"/>
                </a:solidFill>
              </a:rPr>
              <a:t>6+ months</a:t>
            </a:r>
          </a:p>
        </p:txBody>
      </p:sp>
      <p:sp>
        <p:nvSpPr>
          <p:cNvPr id="33" name="Oval 13"/>
          <p:cNvSpPr>
            <a:spLocks noChangeArrowheads="1"/>
          </p:cNvSpPr>
          <p:nvPr>
            <p:custDataLst>
              <p:tags r:id="rId14"/>
            </p:custDataLst>
          </p:nvPr>
        </p:nvSpPr>
        <p:spPr bwMode="auto">
          <a:xfrm>
            <a:off x="7554375" y="17092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a:t>
            </a:r>
          </a:p>
        </p:txBody>
      </p:sp>
      <p:sp>
        <p:nvSpPr>
          <p:cNvPr id="34" name="Oval 13"/>
          <p:cNvSpPr>
            <a:spLocks noChangeArrowheads="1"/>
          </p:cNvSpPr>
          <p:nvPr>
            <p:custDataLst>
              <p:tags r:id="rId15"/>
            </p:custDataLst>
          </p:nvPr>
        </p:nvSpPr>
        <p:spPr bwMode="auto">
          <a:xfrm>
            <a:off x="7554375" y="2129656"/>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P2</a:t>
            </a:r>
          </a:p>
        </p:txBody>
      </p:sp>
      <p:sp>
        <p:nvSpPr>
          <p:cNvPr id="35" name="Oval 13"/>
          <p:cNvSpPr>
            <a:spLocks noChangeArrowheads="1"/>
          </p:cNvSpPr>
          <p:nvPr>
            <p:custDataLst>
              <p:tags r:id="rId16"/>
            </p:custDataLst>
          </p:nvPr>
        </p:nvSpPr>
        <p:spPr bwMode="auto">
          <a:xfrm>
            <a:off x="7554375" y="2547435"/>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P3</a:t>
            </a:r>
          </a:p>
        </p:txBody>
      </p:sp>
      <p:sp>
        <p:nvSpPr>
          <p:cNvPr id="36" name="Oval 13"/>
          <p:cNvSpPr>
            <a:spLocks noChangeArrowheads="1"/>
          </p:cNvSpPr>
          <p:nvPr>
            <p:custDataLst>
              <p:tags r:id="rId17"/>
            </p:custDataLst>
          </p:nvPr>
        </p:nvSpPr>
        <p:spPr bwMode="auto">
          <a:xfrm>
            <a:off x="7554375" y="30046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P4</a:t>
            </a:r>
          </a:p>
        </p:txBody>
      </p:sp>
      <p:sp>
        <p:nvSpPr>
          <p:cNvPr id="37" name="Oval 13"/>
          <p:cNvSpPr>
            <a:spLocks noChangeArrowheads="1"/>
          </p:cNvSpPr>
          <p:nvPr>
            <p:custDataLst>
              <p:tags r:id="rId18"/>
            </p:custDataLst>
          </p:nvPr>
        </p:nvSpPr>
        <p:spPr bwMode="auto">
          <a:xfrm>
            <a:off x="7554375" y="3382460"/>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pPr>
            <a:r>
              <a:rPr lang="en-GB" sz="800" kern="0">
                <a:solidFill>
                  <a:srgbClr val="FFFFFF"/>
                </a:solidFill>
              </a:rPr>
              <a:t>P5</a:t>
            </a:r>
          </a:p>
        </p:txBody>
      </p:sp>
      <p:sp>
        <p:nvSpPr>
          <p:cNvPr id="38" name="Oval 13"/>
          <p:cNvSpPr>
            <a:spLocks noChangeArrowheads="1"/>
          </p:cNvSpPr>
          <p:nvPr>
            <p:custDataLst>
              <p:tags r:id="rId19"/>
            </p:custDataLst>
          </p:nvPr>
        </p:nvSpPr>
        <p:spPr bwMode="auto">
          <a:xfrm>
            <a:off x="7554375" y="376345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P6</a:t>
            </a:r>
          </a:p>
        </p:txBody>
      </p:sp>
      <p:sp>
        <p:nvSpPr>
          <p:cNvPr id="39" name="Oval 13"/>
          <p:cNvSpPr>
            <a:spLocks noChangeArrowheads="1"/>
          </p:cNvSpPr>
          <p:nvPr>
            <p:custDataLst>
              <p:tags r:id="rId20"/>
            </p:custDataLst>
          </p:nvPr>
        </p:nvSpPr>
        <p:spPr bwMode="auto">
          <a:xfrm>
            <a:off x="7518391" y="5827210"/>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P11</a:t>
            </a:r>
            <a:endParaRPr lang="en-GB" sz="800" kern="0">
              <a:solidFill>
                <a:srgbClr val="FFFFFF"/>
              </a:solidFill>
            </a:endParaRPr>
          </a:p>
        </p:txBody>
      </p:sp>
      <p:sp>
        <p:nvSpPr>
          <p:cNvPr id="40" name="Oval 13"/>
          <p:cNvSpPr>
            <a:spLocks noChangeArrowheads="1"/>
          </p:cNvSpPr>
          <p:nvPr>
            <p:custDataLst>
              <p:tags r:id="rId21"/>
            </p:custDataLst>
          </p:nvPr>
        </p:nvSpPr>
        <p:spPr bwMode="auto">
          <a:xfrm>
            <a:off x="7535326" y="4227000"/>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P7</a:t>
            </a:r>
          </a:p>
        </p:txBody>
      </p:sp>
      <p:sp>
        <p:nvSpPr>
          <p:cNvPr id="41" name="Oval 13"/>
          <p:cNvSpPr>
            <a:spLocks noChangeArrowheads="1"/>
          </p:cNvSpPr>
          <p:nvPr>
            <p:custDataLst>
              <p:tags r:id="rId22"/>
            </p:custDataLst>
          </p:nvPr>
        </p:nvSpPr>
        <p:spPr bwMode="auto">
          <a:xfrm>
            <a:off x="7535326" y="46810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P8</a:t>
            </a:r>
          </a:p>
        </p:txBody>
      </p:sp>
      <p:sp>
        <p:nvSpPr>
          <p:cNvPr id="42" name="Oval 13"/>
          <p:cNvSpPr>
            <a:spLocks noChangeArrowheads="1"/>
          </p:cNvSpPr>
          <p:nvPr>
            <p:custDataLst>
              <p:tags r:id="rId23"/>
            </p:custDataLst>
          </p:nvPr>
        </p:nvSpPr>
        <p:spPr bwMode="auto">
          <a:xfrm>
            <a:off x="7535326" y="5065210"/>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P9</a:t>
            </a:r>
          </a:p>
        </p:txBody>
      </p:sp>
      <p:sp>
        <p:nvSpPr>
          <p:cNvPr id="43" name="Oval 13"/>
          <p:cNvSpPr>
            <a:spLocks noChangeArrowheads="1"/>
          </p:cNvSpPr>
          <p:nvPr>
            <p:custDataLst>
              <p:tags r:id="rId24"/>
            </p:custDataLst>
          </p:nvPr>
        </p:nvSpPr>
        <p:spPr bwMode="auto">
          <a:xfrm>
            <a:off x="7535326" y="54430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P10</a:t>
            </a:r>
          </a:p>
        </p:txBody>
      </p:sp>
      <p:sp>
        <p:nvSpPr>
          <p:cNvPr id="44" name="Oval 13"/>
          <p:cNvSpPr>
            <a:spLocks noChangeArrowheads="1"/>
          </p:cNvSpPr>
          <p:nvPr>
            <p:custDataLst>
              <p:tags r:id="rId25"/>
            </p:custDataLst>
          </p:nvPr>
        </p:nvSpPr>
        <p:spPr bwMode="auto">
          <a:xfrm>
            <a:off x="5664191" y="2447448"/>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P8</a:t>
            </a:r>
          </a:p>
        </p:txBody>
      </p:sp>
      <p:sp>
        <p:nvSpPr>
          <p:cNvPr id="45" name="Oval 13"/>
          <p:cNvSpPr>
            <a:spLocks noChangeArrowheads="1"/>
          </p:cNvSpPr>
          <p:nvPr>
            <p:custDataLst>
              <p:tags r:id="rId26"/>
            </p:custDataLst>
          </p:nvPr>
        </p:nvSpPr>
        <p:spPr bwMode="auto">
          <a:xfrm>
            <a:off x="4348683" y="2772859"/>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P9</a:t>
            </a:r>
          </a:p>
        </p:txBody>
      </p:sp>
      <p:sp>
        <p:nvSpPr>
          <p:cNvPr id="46" name="Oval 13"/>
          <p:cNvSpPr>
            <a:spLocks noChangeArrowheads="1"/>
          </p:cNvSpPr>
          <p:nvPr>
            <p:custDataLst>
              <p:tags r:id="rId27"/>
            </p:custDataLst>
          </p:nvPr>
        </p:nvSpPr>
        <p:spPr bwMode="auto">
          <a:xfrm>
            <a:off x="5898250" y="3838736"/>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P10</a:t>
            </a:r>
          </a:p>
        </p:txBody>
      </p:sp>
      <p:sp>
        <p:nvSpPr>
          <p:cNvPr id="47" name="Oval 13"/>
          <p:cNvSpPr>
            <a:spLocks noChangeArrowheads="1"/>
          </p:cNvSpPr>
          <p:nvPr>
            <p:custDataLst>
              <p:tags r:id="rId28"/>
            </p:custDataLst>
          </p:nvPr>
        </p:nvSpPr>
        <p:spPr bwMode="auto">
          <a:xfrm>
            <a:off x="4452288" y="3876165"/>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P11</a:t>
            </a:r>
            <a:endParaRPr lang="en-GB" sz="800" kern="0">
              <a:solidFill>
                <a:srgbClr val="FFFFFF"/>
              </a:solidFill>
            </a:endParaRPr>
          </a:p>
        </p:txBody>
      </p:sp>
      <p:sp>
        <p:nvSpPr>
          <p:cNvPr id="48" name="Oval 13"/>
          <p:cNvSpPr>
            <a:spLocks noChangeArrowheads="1"/>
          </p:cNvSpPr>
          <p:nvPr>
            <p:custDataLst>
              <p:tags r:id="rId29"/>
            </p:custDataLst>
          </p:nvPr>
        </p:nvSpPr>
        <p:spPr bwMode="auto">
          <a:xfrm>
            <a:off x="2544504" y="2158264"/>
            <a:ext cx="268816" cy="225425"/>
          </a:xfrm>
          <a:prstGeom prst="ellipse">
            <a:avLst/>
          </a:prstGeom>
          <a:solidFill>
            <a:srgbClr val="618999"/>
          </a:solidFill>
          <a:ln w="9525" algn="ctr">
            <a:noFill/>
            <a:round/>
            <a:headEnd/>
            <a:tailEnd/>
          </a:ln>
        </p:spPr>
        <p:txBody>
          <a:bodyPr wrap="none" lIns="0" tIns="0" rIns="0" bIns="0" anchor="ctr"/>
          <a:lstStyle/>
          <a:p>
            <a:pPr algn="ctr" defTabSz="973138">
              <a:buClr>
                <a:srgbClr val="0093D1"/>
              </a:buClr>
              <a:tabLst>
                <a:tab pos="1374775" algn="l"/>
              </a:tabLst>
            </a:pPr>
            <a:r>
              <a:rPr lang="en-GB" sz="900" kern="0">
                <a:solidFill>
                  <a:srgbClr val="FFFFFF"/>
                </a:solidFill>
              </a:rPr>
              <a:t>P3</a:t>
            </a:r>
          </a:p>
        </p:txBody>
      </p:sp>
      <p:sp>
        <p:nvSpPr>
          <p:cNvPr id="49" name="Oval 13"/>
          <p:cNvSpPr>
            <a:spLocks noChangeArrowheads="1"/>
          </p:cNvSpPr>
          <p:nvPr>
            <p:custDataLst>
              <p:tags r:id="rId30"/>
            </p:custDataLst>
          </p:nvPr>
        </p:nvSpPr>
        <p:spPr bwMode="auto">
          <a:xfrm>
            <a:off x="6280142" y="3385635"/>
            <a:ext cx="268816" cy="225425"/>
          </a:xfrm>
          <a:prstGeom prst="ellipse">
            <a:avLst/>
          </a:prstGeom>
          <a:solidFill>
            <a:srgbClr val="273A41"/>
          </a:solidFill>
          <a:ln w="9525" algn="ctr">
            <a:noFill/>
            <a:round/>
            <a:headEnd/>
            <a:tailEnd/>
          </a:ln>
        </p:spPr>
        <p:txBody>
          <a:bodyPr wrap="none" lIns="0" tIns="0" rIns="0" bIns="0" anchor="ctr"/>
          <a:lstStyle/>
          <a:p>
            <a:pPr algn="ctr" defTabSz="973138">
              <a:buClr>
                <a:srgbClr val="0093D1"/>
              </a:buClr>
              <a:tabLst>
                <a:tab pos="1374775" algn="l"/>
              </a:tabLst>
              <a:defRPr/>
            </a:pPr>
            <a:r>
              <a:rPr lang="en-GB" sz="800" kern="0">
                <a:solidFill>
                  <a:srgbClr val="FFFFFF"/>
                </a:solidFill>
              </a:rPr>
              <a:t>P7</a:t>
            </a:r>
          </a:p>
        </p:txBody>
      </p:sp>
      <p:sp>
        <p:nvSpPr>
          <p:cNvPr id="50" name="Text Placeholder 1"/>
          <p:cNvSpPr txBox="1">
            <a:spLocks/>
          </p:cNvSpPr>
          <p:nvPr/>
        </p:nvSpPr>
        <p:spPr>
          <a:xfrm>
            <a:off x="97612" y="31438"/>
            <a:ext cx="8532632" cy="276999"/>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solidFill>
                  <a:prstClr val="white"/>
                </a:solidFill>
              </a:rPr>
              <a:t>BPMS Live ► Step 7 ► </a:t>
            </a:r>
            <a:r>
              <a:rPr b="1">
                <a:solidFill>
                  <a:prstClr val="white"/>
                </a:solidFill>
              </a:rPr>
              <a:t>Continuous Improvement Opportunities </a:t>
            </a:r>
            <a:r>
              <a:rPr>
                <a:solidFill>
                  <a:prstClr val="white"/>
                </a:solidFill>
              </a:rPr>
              <a:t>► </a:t>
            </a:r>
            <a:endParaRPr b="1">
              <a:solidFill>
                <a:prstClr val="white"/>
              </a:solidFill>
            </a:endParaRPr>
          </a:p>
        </p:txBody>
      </p:sp>
      <p:sp>
        <p:nvSpPr>
          <p:cNvPr id="52" name="TextBox 51"/>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Continuous Improvement</a:t>
            </a:r>
          </a:p>
        </p:txBody>
      </p:sp>
      <p:sp>
        <p:nvSpPr>
          <p:cNvPr id="2" name="TextBox 1"/>
          <p:cNvSpPr txBox="1"/>
          <p:nvPr/>
        </p:nvSpPr>
        <p:spPr>
          <a:xfrm>
            <a:off x="7924800" y="1153621"/>
            <a:ext cx="3469216" cy="369332"/>
          </a:xfrm>
          <a:prstGeom prst="rect">
            <a:avLst/>
          </a:prstGeom>
          <a:noFill/>
        </p:spPr>
        <p:txBody>
          <a:bodyPr wrap="square" rtlCol="0">
            <a:spAutoFit/>
          </a:bodyPr>
          <a:lstStyle/>
          <a:p>
            <a:pPr algn="ctr"/>
            <a:r>
              <a:rPr lang="en-US" dirty="0"/>
              <a:t>List to prioritize</a:t>
            </a:r>
          </a:p>
        </p:txBody>
      </p:sp>
      <p:sp>
        <p:nvSpPr>
          <p:cNvPr id="53" name="Text Placeholder 1"/>
          <p:cNvSpPr>
            <a:spLocks noGrp="1"/>
          </p:cNvSpPr>
          <p:nvPr>
            <p:ph type="body" sz="quarter" idx="11"/>
          </p:nvPr>
        </p:nvSpPr>
        <p:spPr>
          <a:xfrm>
            <a:off x="166493" y="381685"/>
            <a:ext cx="10512056" cy="533400"/>
          </a:xfrm>
        </p:spPr>
        <p:txBody>
          <a:bodyPr/>
          <a:lstStyle/>
          <a:p>
            <a:r>
              <a:rPr lang="en-US" dirty="0"/>
              <a:t>Control Impact Matrix</a:t>
            </a:r>
          </a:p>
        </p:txBody>
      </p:sp>
      <p:sp>
        <p:nvSpPr>
          <p:cNvPr id="55" name="Rectangle 54"/>
          <p:cNvSpPr/>
          <p:nvPr/>
        </p:nvSpPr>
        <p:spPr>
          <a:xfrm>
            <a:off x="259724" y="401262"/>
            <a:ext cx="3467616" cy="523220"/>
          </a:xfrm>
          <a:prstGeom prst="rect">
            <a:avLst/>
          </a:prstGeom>
        </p:spPr>
        <p:txBody>
          <a:bodyPr wrap="none">
            <a:spAutoFit/>
          </a:bodyPr>
          <a:lstStyle/>
          <a:p>
            <a:r>
              <a:rPr lang="en-US" sz="2800" dirty="0"/>
              <a:t>Prioritization Matrix</a:t>
            </a:r>
          </a:p>
        </p:txBody>
      </p:sp>
    </p:spTree>
    <p:extLst>
      <p:ext uri="{BB962C8B-B14F-4D97-AF65-F5344CB8AC3E}">
        <p14:creationId xmlns:p14="http://schemas.microsoft.com/office/powerpoint/2010/main" val="3321468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C2F6CF-0EE1-48A8-85C5-39875308A8EE}"/>
              </a:ext>
            </a:extLst>
          </p:cNvPr>
          <p:cNvSpPr>
            <a:spLocks noGrp="1"/>
          </p:cNvSpPr>
          <p:nvPr>
            <p:ph type="body" sz="quarter" idx="11"/>
          </p:nvPr>
        </p:nvSpPr>
        <p:spPr>
          <a:xfrm>
            <a:off x="460744" y="471715"/>
            <a:ext cx="8759456" cy="533400"/>
          </a:xfrm>
        </p:spPr>
        <p:txBody>
          <a:bodyPr>
            <a:normAutofit fontScale="70000" lnSpcReduction="20000"/>
          </a:bodyPr>
          <a:lstStyle/>
          <a:p>
            <a:pPr marL="0" indent="0">
              <a:buNone/>
            </a:pPr>
            <a:r>
              <a:rPr lang="en-US" dirty="0"/>
              <a:t>Quality plan and Service Improvement plan snapshot-GoDaddy SOC</a:t>
            </a:r>
          </a:p>
        </p:txBody>
      </p:sp>
      <p:pic>
        <p:nvPicPr>
          <p:cNvPr id="4" name="Picture 3">
            <a:extLst>
              <a:ext uri="{FF2B5EF4-FFF2-40B4-BE49-F238E27FC236}">
                <a16:creationId xmlns:a16="http://schemas.microsoft.com/office/drawing/2014/main" id="{880762AC-BF7E-4825-9859-04536960DE48}"/>
              </a:ext>
            </a:extLst>
          </p:cNvPr>
          <p:cNvPicPr>
            <a:picLocks noChangeAspect="1"/>
          </p:cNvPicPr>
          <p:nvPr/>
        </p:nvPicPr>
        <p:blipFill>
          <a:blip r:embed="rId2"/>
          <a:stretch>
            <a:fillRect/>
          </a:stretch>
        </p:blipFill>
        <p:spPr>
          <a:xfrm>
            <a:off x="838200" y="1295400"/>
            <a:ext cx="6096000" cy="4648200"/>
          </a:xfrm>
          <a:prstGeom prst="rect">
            <a:avLst/>
          </a:prstGeom>
        </p:spPr>
      </p:pic>
      <p:sp>
        <p:nvSpPr>
          <p:cNvPr id="3" name="Rectangle 2">
            <a:extLst>
              <a:ext uri="{FF2B5EF4-FFF2-40B4-BE49-F238E27FC236}">
                <a16:creationId xmlns:a16="http://schemas.microsoft.com/office/drawing/2014/main" id="{23DF5FDE-F9C3-40D1-B13C-940B2D35666D}"/>
              </a:ext>
            </a:extLst>
          </p:cNvPr>
          <p:cNvSpPr/>
          <p:nvPr/>
        </p:nvSpPr>
        <p:spPr>
          <a:xfrm>
            <a:off x="6781800" y="2667000"/>
            <a:ext cx="24384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a:t>
            </a:r>
          </a:p>
        </p:txBody>
      </p:sp>
      <p:sp>
        <p:nvSpPr>
          <p:cNvPr id="5" name="TextBox 4">
            <a:extLst>
              <a:ext uri="{FF2B5EF4-FFF2-40B4-BE49-F238E27FC236}">
                <a16:creationId xmlns:a16="http://schemas.microsoft.com/office/drawing/2014/main" id="{048B6EA2-2A68-458A-9DDD-04E15F09388D}"/>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a:t>
            </a:r>
            <a:r>
              <a:rPr lang="en-US" sz="1100" dirty="0">
                <a:latin typeface="Georgia" panose="02040502050405020303" pitchFamily="18" charset="0"/>
              </a:rPr>
              <a:t>Continuous Improvement Roadmap</a:t>
            </a:r>
            <a:endParaRPr lang="en-US" sz="1100" dirty="0">
              <a:solidFill>
                <a:srgbClr val="073262"/>
              </a:solidFill>
              <a:latin typeface="Georgia"/>
            </a:endParaRPr>
          </a:p>
        </p:txBody>
      </p:sp>
    </p:spTree>
    <p:extLst>
      <p:ext uri="{BB962C8B-B14F-4D97-AF65-F5344CB8AC3E}">
        <p14:creationId xmlns:p14="http://schemas.microsoft.com/office/powerpoint/2010/main" val="540319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74428" y="914400"/>
            <a:ext cx="10896600" cy="5503074"/>
            <a:chOff x="609600" y="914400"/>
            <a:chExt cx="10896600" cy="5503074"/>
          </a:xfrm>
        </p:grpSpPr>
        <p:sp>
          <p:nvSpPr>
            <p:cNvPr id="61" name="Rounded Rectangle 60"/>
            <p:cNvSpPr/>
            <p:nvPr/>
          </p:nvSpPr>
          <p:spPr bwMode="auto">
            <a:xfrm>
              <a:off x="609600" y="914400"/>
              <a:ext cx="10896600" cy="5043551"/>
            </a:xfrm>
            <a:prstGeom prst="roundRect">
              <a:avLst/>
            </a:prstGeom>
            <a:solidFill>
              <a:srgbClr val="FFFFFF">
                <a:lumMod val="95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73138" fontAlgn="base">
                <a:spcBef>
                  <a:spcPct val="0"/>
                </a:spcBef>
                <a:spcAft>
                  <a:spcPct val="0"/>
                </a:spcAft>
                <a:buClr>
                  <a:srgbClr val="FFDB75"/>
                </a:buClr>
                <a:tabLst>
                  <a:tab pos="1374775" algn="l"/>
                </a:tabLst>
                <a:defRPr/>
              </a:pPr>
              <a:endParaRPr lang="en-US" sz="1400" kern="0" dirty="0">
                <a:solidFill>
                  <a:srgbClr val="000000"/>
                </a:solidFill>
                <a:ea typeface="ＭＳ Ｐゴシック" pitchFamily="-112" charset="-128"/>
              </a:endParaRPr>
            </a:p>
          </p:txBody>
        </p:sp>
        <p:grpSp>
          <p:nvGrpSpPr>
            <p:cNvPr id="62" name="Group 61"/>
            <p:cNvGrpSpPr>
              <a:grpSpLocks/>
            </p:cNvGrpSpPr>
            <p:nvPr/>
          </p:nvGrpSpPr>
          <p:grpSpPr bwMode="auto">
            <a:xfrm>
              <a:off x="847881" y="990291"/>
              <a:ext cx="10059086" cy="4696866"/>
              <a:chOff x="578" y="439"/>
              <a:chExt cx="4215" cy="3787"/>
            </a:xfrm>
          </p:grpSpPr>
          <p:sp>
            <p:nvSpPr>
              <p:cNvPr id="68" name="Line 4"/>
              <p:cNvSpPr>
                <a:spLocks noChangeShapeType="1"/>
              </p:cNvSpPr>
              <p:nvPr/>
            </p:nvSpPr>
            <p:spPr bwMode="auto">
              <a:xfrm>
                <a:off x="578" y="720"/>
                <a:ext cx="4215" cy="0"/>
              </a:xfrm>
              <a:prstGeom prst="line">
                <a:avLst/>
              </a:prstGeom>
              <a:noFill/>
              <a:ln w="38100">
                <a:solidFill>
                  <a:srgbClr val="003399"/>
                </a:solidFill>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69" name="Rectangle 9"/>
              <p:cNvSpPr>
                <a:spLocks noChangeArrowheads="1"/>
              </p:cNvSpPr>
              <p:nvPr/>
            </p:nvSpPr>
            <p:spPr bwMode="auto">
              <a:xfrm>
                <a:off x="739" y="528"/>
                <a:ext cx="297"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Jan </a:t>
                </a:r>
                <a:endParaRPr lang="en-US" sz="1000" kern="0" dirty="0">
                  <a:solidFill>
                    <a:sysClr val="windowText" lastClr="000000"/>
                  </a:solidFill>
                </a:endParaRPr>
              </a:p>
            </p:txBody>
          </p:sp>
          <p:sp>
            <p:nvSpPr>
              <p:cNvPr id="70" name="Rectangle 10"/>
              <p:cNvSpPr>
                <a:spLocks noChangeArrowheads="1"/>
              </p:cNvSpPr>
              <p:nvPr/>
            </p:nvSpPr>
            <p:spPr bwMode="auto">
              <a:xfrm>
                <a:off x="1091" y="516"/>
                <a:ext cx="336" cy="124"/>
              </a:xfrm>
              <a:prstGeom prst="rect">
                <a:avLst/>
              </a:prstGeom>
              <a:noFill/>
              <a:ln w="9525">
                <a:noFill/>
                <a:miter lim="800000"/>
                <a:headEnd/>
                <a:tailEnd/>
              </a:ln>
            </p:spPr>
            <p:txBody>
              <a:bodyPr lIns="0" tIns="0" rIns="0" bIns="0">
                <a:spAutoFit/>
              </a:bodyPr>
              <a:lstStyle/>
              <a:p>
                <a:pPr>
                  <a:defRPr/>
                </a:pPr>
                <a:r>
                  <a:rPr lang="en-US" sz="1000" b="1" kern="0" dirty="0">
                    <a:solidFill>
                      <a:srgbClr val="000000"/>
                    </a:solidFill>
                  </a:rPr>
                  <a:t>Feb </a:t>
                </a:r>
                <a:endParaRPr lang="en-US" sz="1000" kern="0" dirty="0">
                  <a:solidFill>
                    <a:sysClr val="windowText" lastClr="000000"/>
                  </a:solidFill>
                </a:endParaRPr>
              </a:p>
            </p:txBody>
          </p:sp>
          <p:sp>
            <p:nvSpPr>
              <p:cNvPr id="71" name="Rectangle 11"/>
              <p:cNvSpPr>
                <a:spLocks noChangeArrowheads="1"/>
              </p:cNvSpPr>
              <p:nvPr/>
            </p:nvSpPr>
            <p:spPr bwMode="auto">
              <a:xfrm>
                <a:off x="1426" y="516"/>
                <a:ext cx="129" cy="124"/>
              </a:xfrm>
              <a:prstGeom prst="rect">
                <a:avLst/>
              </a:prstGeom>
              <a:noFill/>
              <a:ln w="9525">
                <a:noFill/>
                <a:miter lim="800000"/>
                <a:headEnd/>
                <a:tailEnd/>
              </a:ln>
            </p:spPr>
            <p:txBody>
              <a:bodyPr wrap="none" lIns="0" tIns="0" rIns="0" bIns="0">
                <a:spAutoFit/>
              </a:bodyPr>
              <a:lstStyle/>
              <a:p>
                <a:pPr>
                  <a:defRPr/>
                </a:pPr>
                <a:r>
                  <a:rPr lang="en-US" sz="1000" b="1" kern="0" dirty="0">
                    <a:solidFill>
                      <a:srgbClr val="000000"/>
                    </a:solidFill>
                  </a:rPr>
                  <a:t>Mar </a:t>
                </a:r>
                <a:endParaRPr lang="en-US" sz="1000" kern="0" dirty="0">
                  <a:solidFill>
                    <a:sysClr val="windowText" lastClr="000000"/>
                  </a:solidFill>
                </a:endParaRPr>
              </a:p>
            </p:txBody>
          </p:sp>
          <p:sp>
            <p:nvSpPr>
              <p:cNvPr id="72" name="Rectangle 12"/>
              <p:cNvSpPr>
                <a:spLocks noChangeArrowheads="1"/>
              </p:cNvSpPr>
              <p:nvPr/>
            </p:nvSpPr>
            <p:spPr bwMode="auto">
              <a:xfrm>
                <a:off x="1759" y="516"/>
                <a:ext cx="118" cy="124"/>
              </a:xfrm>
              <a:prstGeom prst="rect">
                <a:avLst/>
              </a:prstGeom>
              <a:noFill/>
              <a:ln w="9525">
                <a:noFill/>
                <a:miter lim="800000"/>
                <a:headEnd/>
                <a:tailEnd/>
              </a:ln>
            </p:spPr>
            <p:txBody>
              <a:bodyPr wrap="none" lIns="0" tIns="0" rIns="0" bIns="0">
                <a:spAutoFit/>
              </a:bodyPr>
              <a:lstStyle/>
              <a:p>
                <a:pPr>
                  <a:defRPr/>
                </a:pPr>
                <a:r>
                  <a:rPr lang="en-US" sz="1000" b="1" kern="0" dirty="0">
                    <a:solidFill>
                      <a:srgbClr val="000000"/>
                    </a:solidFill>
                  </a:rPr>
                  <a:t>Apr </a:t>
                </a:r>
                <a:endParaRPr lang="en-US" sz="1000" kern="0" dirty="0">
                  <a:solidFill>
                    <a:sysClr val="windowText" lastClr="000000"/>
                  </a:solidFill>
                </a:endParaRPr>
              </a:p>
            </p:txBody>
          </p:sp>
          <p:sp>
            <p:nvSpPr>
              <p:cNvPr id="73" name="Rectangle 13"/>
              <p:cNvSpPr>
                <a:spLocks noChangeArrowheads="1"/>
              </p:cNvSpPr>
              <p:nvPr/>
            </p:nvSpPr>
            <p:spPr bwMode="auto">
              <a:xfrm>
                <a:off x="2078" y="516"/>
                <a:ext cx="301"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May</a:t>
                </a:r>
                <a:endParaRPr lang="en-US" sz="1000" kern="0" dirty="0">
                  <a:solidFill>
                    <a:sysClr val="windowText" lastClr="000000"/>
                  </a:solidFill>
                </a:endParaRPr>
              </a:p>
            </p:txBody>
          </p:sp>
          <p:sp>
            <p:nvSpPr>
              <p:cNvPr id="74" name="Rectangle 14"/>
              <p:cNvSpPr>
                <a:spLocks noChangeArrowheads="1"/>
              </p:cNvSpPr>
              <p:nvPr/>
            </p:nvSpPr>
            <p:spPr bwMode="auto">
              <a:xfrm>
                <a:off x="2440" y="516"/>
                <a:ext cx="325"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Jun</a:t>
                </a:r>
                <a:endParaRPr lang="en-US" sz="1000" kern="0" dirty="0">
                  <a:solidFill>
                    <a:sysClr val="windowText" lastClr="000000"/>
                  </a:solidFill>
                </a:endParaRPr>
              </a:p>
            </p:txBody>
          </p:sp>
          <p:sp>
            <p:nvSpPr>
              <p:cNvPr id="75" name="Rectangle 15"/>
              <p:cNvSpPr>
                <a:spLocks noChangeArrowheads="1"/>
              </p:cNvSpPr>
              <p:nvPr/>
            </p:nvSpPr>
            <p:spPr bwMode="auto">
              <a:xfrm>
                <a:off x="2778" y="516"/>
                <a:ext cx="258" cy="124"/>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Jul</a:t>
                </a:r>
                <a:endParaRPr lang="en-US" sz="1000" kern="0" dirty="0">
                  <a:solidFill>
                    <a:sysClr val="windowText" lastClr="000000"/>
                  </a:solidFill>
                </a:endParaRPr>
              </a:p>
            </p:txBody>
          </p:sp>
          <p:sp>
            <p:nvSpPr>
              <p:cNvPr id="77" name="Line 17"/>
              <p:cNvSpPr>
                <a:spLocks noChangeShapeType="1"/>
              </p:cNvSpPr>
              <p:nvPr/>
            </p:nvSpPr>
            <p:spPr bwMode="auto">
              <a:xfrm>
                <a:off x="2667" y="439"/>
                <a:ext cx="16"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78" name="Line 22"/>
              <p:cNvSpPr>
                <a:spLocks noChangeShapeType="1"/>
              </p:cNvSpPr>
              <p:nvPr/>
            </p:nvSpPr>
            <p:spPr bwMode="auto">
              <a:xfrm>
                <a:off x="588" y="707"/>
                <a:ext cx="18" cy="3519"/>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79" name="Line 23"/>
              <p:cNvSpPr>
                <a:spLocks noChangeShapeType="1"/>
              </p:cNvSpPr>
              <p:nvPr/>
            </p:nvSpPr>
            <p:spPr bwMode="auto">
              <a:xfrm flipH="1">
                <a:off x="967" y="439"/>
                <a:ext cx="6"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0" name="Line 24"/>
              <p:cNvSpPr>
                <a:spLocks noChangeShapeType="1"/>
              </p:cNvSpPr>
              <p:nvPr/>
            </p:nvSpPr>
            <p:spPr bwMode="auto">
              <a:xfrm flipH="1">
                <a:off x="1333" y="439"/>
                <a:ext cx="0"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1" name="Line 25"/>
              <p:cNvSpPr>
                <a:spLocks noChangeShapeType="1"/>
              </p:cNvSpPr>
              <p:nvPr/>
            </p:nvSpPr>
            <p:spPr bwMode="auto">
              <a:xfrm>
                <a:off x="1659" y="439"/>
                <a:ext cx="14"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2" name="Line 26"/>
              <p:cNvSpPr>
                <a:spLocks noChangeShapeType="1"/>
              </p:cNvSpPr>
              <p:nvPr/>
            </p:nvSpPr>
            <p:spPr bwMode="auto">
              <a:xfrm>
                <a:off x="1984" y="439"/>
                <a:ext cx="1"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3" name="Line 27"/>
              <p:cNvSpPr>
                <a:spLocks noChangeShapeType="1"/>
              </p:cNvSpPr>
              <p:nvPr/>
            </p:nvSpPr>
            <p:spPr bwMode="auto">
              <a:xfrm>
                <a:off x="2328" y="439"/>
                <a:ext cx="11"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84" name="Line 28"/>
              <p:cNvSpPr>
                <a:spLocks noChangeShapeType="1"/>
              </p:cNvSpPr>
              <p:nvPr/>
            </p:nvSpPr>
            <p:spPr bwMode="auto">
              <a:xfrm>
                <a:off x="2993" y="439"/>
                <a:ext cx="9" cy="378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grpSp>
        <p:sp>
          <p:nvSpPr>
            <p:cNvPr id="65" name="AutoShape 41">
              <a:hlinkClick r:id="" action="ppaction://noaction"/>
            </p:cNvPr>
            <p:cNvSpPr>
              <a:spLocks noChangeArrowheads="1"/>
            </p:cNvSpPr>
            <p:nvPr/>
          </p:nvSpPr>
          <p:spPr bwMode="auto">
            <a:xfrm>
              <a:off x="3479859" y="1444619"/>
              <a:ext cx="2397588" cy="644520"/>
            </a:xfrm>
            <a:prstGeom prst="homePlate">
              <a:avLst>
                <a:gd name="adj" fmla="val 20161"/>
              </a:avLst>
            </a:prstGeom>
            <a:solidFill>
              <a:srgbClr val="6073AA">
                <a:alpha val="80000"/>
              </a:srgb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200" kern="0" dirty="0">
                  <a:solidFill>
                    <a:prstClr val="white"/>
                  </a:solidFill>
                </a:rPr>
                <a:t>MTTR (Mean Time To Resolve) Reduction</a:t>
              </a:r>
            </a:p>
          </p:txBody>
        </p:sp>
        <p:sp>
          <p:nvSpPr>
            <p:cNvPr id="86" name="AutoShape 41">
              <a:hlinkClick r:id="" action="ppaction://noaction"/>
            </p:cNvPr>
            <p:cNvSpPr>
              <a:spLocks noChangeArrowheads="1"/>
            </p:cNvSpPr>
            <p:nvPr/>
          </p:nvSpPr>
          <p:spPr bwMode="auto">
            <a:xfrm>
              <a:off x="1805916" y="2286199"/>
              <a:ext cx="2397380" cy="66751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Idea Prioritization &amp; Quantification</a:t>
              </a:r>
            </a:p>
          </p:txBody>
        </p:sp>
        <p:sp>
          <p:nvSpPr>
            <p:cNvPr id="87" name="AutoShape 41">
              <a:hlinkClick r:id="" action="ppaction://noaction"/>
            </p:cNvPr>
            <p:cNvSpPr>
              <a:spLocks noChangeArrowheads="1"/>
            </p:cNvSpPr>
            <p:nvPr/>
          </p:nvSpPr>
          <p:spPr bwMode="auto">
            <a:xfrm>
              <a:off x="901065" y="1572866"/>
              <a:ext cx="1748622"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Ideation Labs</a:t>
              </a:r>
            </a:p>
          </p:txBody>
        </p:sp>
        <p:sp>
          <p:nvSpPr>
            <p:cNvPr id="88" name="AutoShape 41">
              <a:hlinkClick r:id="" action="ppaction://noaction"/>
            </p:cNvPr>
            <p:cNvSpPr>
              <a:spLocks noChangeArrowheads="1"/>
            </p:cNvSpPr>
            <p:nvPr/>
          </p:nvSpPr>
          <p:spPr bwMode="auto">
            <a:xfrm>
              <a:off x="4205683" y="3289852"/>
              <a:ext cx="1646683" cy="650679"/>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Enabling email option on CCSN to all engineers</a:t>
              </a:r>
            </a:p>
          </p:txBody>
        </p:sp>
        <p:sp>
          <p:nvSpPr>
            <p:cNvPr id="89" name="AutoShape 41">
              <a:hlinkClick r:id="" action="ppaction://noaction"/>
            </p:cNvPr>
            <p:cNvSpPr>
              <a:spLocks noChangeArrowheads="1"/>
            </p:cNvSpPr>
            <p:nvPr/>
          </p:nvSpPr>
          <p:spPr bwMode="auto">
            <a:xfrm>
              <a:off x="1806905" y="3868480"/>
              <a:ext cx="1638467"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Recompilation of Invalid Objects</a:t>
              </a:r>
            </a:p>
          </p:txBody>
        </p:sp>
        <p:sp>
          <p:nvSpPr>
            <p:cNvPr id="90" name="AutoShape 41">
              <a:hlinkClick r:id="" action="ppaction://noaction"/>
            </p:cNvPr>
            <p:cNvSpPr>
              <a:spLocks noChangeArrowheads="1"/>
            </p:cNvSpPr>
            <p:nvPr/>
          </p:nvSpPr>
          <p:spPr bwMode="auto">
            <a:xfrm>
              <a:off x="1822630" y="3143661"/>
              <a:ext cx="1638467"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DB Validation</a:t>
              </a:r>
            </a:p>
          </p:txBody>
        </p:sp>
        <p:sp>
          <p:nvSpPr>
            <p:cNvPr id="91" name="AutoShape 41">
              <a:hlinkClick r:id="" action="ppaction://noaction"/>
            </p:cNvPr>
            <p:cNvSpPr>
              <a:spLocks noChangeArrowheads="1"/>
            </p:cNvSpPr>
            <p:nvPr/>
          </p:nvSpPr>
          <p:spPr bwMode="auto">
            <a:xfrm>
              <a:off x="4205684" y="414625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Reduction of errors during DB connection</a:t>
              </a:r>
            </a:p>
          </p:txBody>
        </p:sp>
        <p:sp>
          <p:nvSpPr>
            <p:cNvPr id="92" name="Rectangle 15"/>
            <p:cNvSpPr>
              <a:spLocks noChangeArrowheads="1"/>
            </p:cNvSpPr>
            <p:nvPr/>
          </p:nvSpPr>
          <p:spPr bwMode="auto">
            <a:xfrm>
              <a:off x="6868242" y="1085743"/>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Aug</a:t>
              </a:r>
              <a:endParaRPr lang="en-US" sz="1000" kern="0" dirty="0">
                <a:solidFill>
                  <a:sysClr val="windowText" lastClr="000000"/>
                </a:solidFill>
              </a:endParaRPr>
            </a:p>
          </p:txBody>
        </p:sp>
        <p:sp>
          <p:nvSpPr>
            <p:cNvPr id="93" name="Line 28"/>
            <p:cNvSpPr>
              <a:spLocks noChangeShapeType="1"/>
            </p:cNvSpPr>
            <p:nvPr/>
          </p:nvSpPr>
          <p:spPr bwMode="auto">
            <a:xfrm>
              <a:off x="7464648" y="990292"/>
              <a:ext cx="42957" cy="4696866"/>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5" name="Rectangle 15"/>
            <p:cNvSpPr>
              <a:spLocks noChangeArrowheads="1"/>
            </p:cNvSpPr>
            <p:nvPr/>
          </p:nvSpPr>
          <p:spPr bwMode="auto">
            <a:xfrm>
              <a:off x="7759632" y="1067886"/>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Sep</a:t>
              </a:r>
              <a:endParaRPr lang="en-US" sz="1000" kern="0" dirty="0">
                <a:solidFill>
                  <a:sysClr val="windowText" lastClr="000000"/>
                </a:solidFill>
              </a:endParaRPr>
            </a:p>
          </p:txBody>
        </p:sp>
        <p:sp>
          <p:nvSpPr>
            <p:cNvPr id="96" name="Line 28"/>
            <p:cNvSpPr>
              <a:spLocks noChangeShapeType="1"/>
            </p:cNvSpPr>
            <p:nvPr/>
          </p:nvSpPr>
          <p:spPr bwMode="auto">
            <a:xfrm>
              <a:off x="8339043" y="990292"/>
              <a:ext cx="42957" cy="469686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7" name="Rectangle 15"/>
            <p:cNvSpPr>
              <a:spLocks noChangeArrowheads="1"/>
            </p:cNvSpPr>
            <p:nvPr/>
          </p:nvSpPr>
          <p:spPr bwMode="auto">
            <a:xfrm>
              <a:off x="8633090" y="1064171"/>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Oct </a:t>
              </a:r>
              <a:endParaRPr lang="en-US" sz="1000" kern="0" dirty="0">
                <a:solidFill>
                  <a:sysClr val="windowText" lastClr="000000"/>
                </a:solidFill>
              </a:endParaRPr>
            </a:p>
          </p:txBody>
        </p:sp>
        <p:sp>
          <p:nvSpPr>
            <p:cNvPr id="98" name="Line 28"/>
            <p:cNvSpPr>
              <a:spLocks noChangeShapeType="1"/>
            </p:cNvSpPr>
            <p:nvPr/>
          </p:nvSpPr>
          <p:spPr bwMode="auto">
            <a:xfrm>
              <a:off x="9213438" y="986451"/>
              <a:ext cx="42957" cy="469686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99" name="Rectangle 15"/>
            <p:cNvSpPr>
              <a:spLocks noChangeArrowheads="1"/>
            </p:cNvSpPr>
            <p:nvPr/>
          </p:nvSpPr>
          <p:spPr bwMode="auto">
            <a:xfrm>
              <a:off x="9492485" y="1065803"/>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Nov </a:t>
              </a:r>
              <a:endParaRPr lang="en-US" sz="1000" kern="0" dirty="0">
                <a:solidFill>
                  <a:sysClr val="windowText" lastClr="000000"/>
                </a:solidFill>
              </a:endParaRPr>
            </a:p>
          </p:txBody>
        </p:sp>
        <p:sp>
          <p:nvSpPr>
            <p:cNvPr id="100" name="Line 28"/>
            <p:cNvSpPr>
              <a:spLocks noChangeShapeType="1"/>
            </p:cNvSpPr>
            <p:nvPr/>
          </p:nvSpPr>
          <p:spPr bwMode="auto">
            <a:xfrm>
              <a:off x="10087833" y="972881"/>
              <a:ext cx="42957" cy="471427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101" name="Rectangle 15"/>
            <p:cNvSpPr>
              <a:spLocks noChangeArrowheads="1"/>
            </p:cNvSpPr>
            <p:nvPr/>
          </p:nvSpPr>
          <p:spPr bwMode="auto">
            <a:xfrm>
              <a:off x="10366880" y="1078899"/>
              <a:ext cx="745953" cy="153888"/>
            </a:xfrm>
            <a:prstGeom prst="rect">
              <a:avLst/>
            </a:prstGeom>
            <a:noFill/>
            <a:ln w="9525">
              <a:noFill/>
              <a:miter lim="800000"/>
              <a:headEnd/>
              <a:tailEnd/>
            </a:ln>
          </p:spPr>
          <p:txBody>
            <a:bodyPr wrap="square" lIns="0" tIns="0" rIns="0" bIns="0">
              <a:spAutoFit/>
            </a:bodyPr>
            <a:lstStyle/>
            <a:p>
              <a:pPr>
                <a:defRPr/>
              </a:pPr>
              <a:r>
                <a:rPr lang="en-US" sz="1000" b="1" kern="0" dirty="0">
                  <a:solidFill>
                    <a:srgbClr val="000000"/>
                  </a:solidFill>
                </a:rPr>
                <a:t>Dec </a:t>
              </a:r>
              <a:endParaRPr lang="en-US" sz="1000" kern="0" dirty="0">
                <a:solidFill>
                  <a:sysClr val="windowText" lastClr="000000"/>
                </a:solidFill>
              </a:endParaRPr>
            </a:p>
          </p:txBody>
        </p:sp>
        <p:sp>
          <p:nvSpPr>
            <p:cNvPr id="102" name="Line 28"/>
            <p:cNvSpPr>
              <a:spLocks noChangeShapeType="1"/>
            </p:cNvSpPr>
            <p:nvPr/>
          </p:nvSpPr>
          <p:spPr bwMode="auto">
            <a:xfrm>
              <a:off x="10962228" y="972881"/>
              <a:ext cx="42957" cy="4714277"/>
            </a:xfrm>
            <a:prstGeom prst="line">
              <a:avLst/>
            </a:prstGeom>
            <a:noFill/>
            <a:ln w="12700">
              <a:solidFill>
                <a:srgbClr val="003399"/>
              </a:solidFill>
              <a:prstDash val="dash"/>
              <a:round/>
              <a:headEnd/>
              <a:tailEnd/>
            </a:ln>
            <a:effectLst/>
          </p:spPr>
          <p:txBody>
            <a:bodyPr wrap="none" lIns="92075" tIns="46038" rIns="92075" bIns="46038" anchor="ctr"/>
            <a:lstStyle/>
            <a:p>
              <a:pPr>
                <a:defRPr/>
              </a:pPr>
              <a:endParaRPr lang="en-US" kern="0" dirty="0">
                <a:solidFill>
                  <a:sysClr val="windowText" lastClr="000000"/>
                </a:solidFill>
              </a:endParaRPr>
            </a:p>
          </p:txBody>
        </p:sp>
        <p:sp>
          <p:nvSpPr>
            <p:cNvPr id="103" name="AutoShape 41">
              <a:hlinkClick r:id="" action="ppaction://noaction"/>
            </p:cNvPr>
            <p:cNvSpPr>
              <a:spLocks noChangeArrowheads="1"/>
            </p:cNvSpPr>
            <p:nvPr/>
          </p:nvSpPr>
          <p:spPr bwMode="auto">
            <a:xfrm>
              <a:off x="5081766" y="239817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Reorganization of Database</a:t>
              </a:r>
            </a:p>
          </p:txBody>
        </p:sp>
        <p:sp>
          <p:nvSpPr>
            <p:cNvPr id="104" name="AutoShape 41">
              <a:hlinkClick r:id="" action="ppaction://noaction"/>
            </p:cNvPr>
            <p:cNvSpPr>
              <a:spLocks noChangeArrowheads="1"/>
            </p:cNvSpPr>
            <p:nvPr/>
          </p:nvSpPr>
          <p:spPr bwMode="auto">
            <a:xfrm>
              <a:off x="5877446" y="4146251"/>
              <a:ext cx="1665775"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DBAP table cleanup</a:t>
              </a:r>
            </a:p>
          </p:txBody>
        </p:sp>
        <p:sp>
          <p:nvSpPr>
            <p:cNvPr id="105" name="AutoShape 41">
              <a:hlinkClick r:id="" action="ppaction://noaction"/>
            </p:cNvPr>
            <p:cNvSpPr>
              <a:spLocks noChangeArrowheads="1"/>
            </p:cNvSpPr>
            <p:nvPr/>
          </p:nvSpPr>
          <p:spPr bwMode="auto">
            <a:xfrm>
              <a:off x="6632751" y="1572866"/>
              <a:ext cx="1749249"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Shared Pool Fragmentation</a:t>
              </a:r>
            </a:p>
          </p:txBody>
        </p:sp>
        <p:sp>
          <p:nvSpPr>
            <p:cNvPr id="106" name="AutoShape 41">
              <a:hlinkClick r:id="" action="ppaction://noaction"/>
            </p:cNvPr>
            <p:cNvSpPr>
              <a:spLocks noChangeArrowheads="1"/>
            </p:cNvSpPr>
            <p:nvPr/>
          </p:nvSpPr>
          <p:spPr bwMode="auto">
            <a:xfrm>
              <a:off x="5038571" y="4877189"/>
              <a:ext cx="1749249"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Proactive Performance Monitoring</a:t>
              </a:r>
            </a:p>
          </p:txBody>
        </p:sp>
        <p:sp>
          <p:nvSpPr>
            <p:cNvPr id="107" name="AutoShape 41">
              <a:hlinkClick r:id="" action="ppaction://noaction"/>
            </p:cNvPr>
            <p:cNvSpPr>
              <a:spLocks noChangeArrowheads="1"/>
            </p:cNvSpPr>
            <p:nvPr/>
          </p:nvSpPr>
          <p:spPr bwMode="auto">
            <a:xfrm>
              <a:off x="2697906" y="4877189"/>
              <a:ext cx="1749249" cy="555542"/>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Obsolete File Purging</a:t>
              </a:r>
            </a:p>
          </p:txBody>
        </p:sp>
        <p:sp>
          <p:nvSpPr>
            <p:cNvPr id="108" name="AutoShape 41">
              <a:hlinkClick r:id="" action="ppaction://noaction"/>
            </p:cNvPr>
            <p:cNvSpPr>
              <a:spLocks noChangeArrowheads="1"/>
            </p:cNvSpPr>
            <p:nvPr/>
          </p:nvSpPr>
          <p:spPr bwMode="auto">
            <a:xfrm>
              <a:off x="7522873" y="4805139"/>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Automation of checking file system utilization</a:t>
              </a:r>
            </a:p>
          </p:txBody>
        </p:sp>
        <p:sp>
          <p:nvSpPr>
            <p:cNvPr id="110" name="AutoShape 41">
              <a:hlinkClick r:id="" action="ppaction://noaction"/>
            </p:cNvPr>
            <p:cNvSpPr>
              <a:spLocks noChangeArrowheads="1"/>
            </p:cNvSpPr>
            <p:nvPr/>
          </p:nvSpPr>
          <p:spPr bwMode="auto">
            <a:xfrm>
              <a:off x="6729906" y="3004796"/>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Process correction to reduce rework and firefighting</a:t>
              </a:r>
            </a:p>
          </p:txBody>
        </p:sp>
        <p:sp>
          <p:nvSpPr>
            <p:cNvPr id="111" name="AutoShape 41">
              <a:hlinkClick r:id="" action="ppaction://noaction"/>
            </p:cNvPr>
            <p:cNvSpPr>
              <a:spLocks noChangeArrowheads="1"/>
            </p:cNvSpPr>
            <p:nvPr/>
          </p:nvSpPr>
          <p:spPr bwMode="auto">
            <a:xfrm>
              <a:off x="8382000" y="1507819"/>
              <a:ext cx="1749249" cy="685635"/>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Proactive index maintenance</a:t>
              </a:r>
            </a:p>
          </p:txBody>
        </p:sp>
        <p:sp>
          <p:nvSpPr>
            <p:cNvPr id="112" name="AutoShape 41">
              <a:hlinkClick r:id="" action="ppaction://noaction"/>
            </p:cNvPr>
            <p:cNvSpPr>
              <a:spLocks noChangeArrowheads="1"/>
            </p:cNvSpPr>
            <p:nvPr/>
          </p:nvSpPr>
          <p:spPr bwMode="auto">
            <a:xfrm>
              <a:off x="8926772" y="6096000"/>
              <a:ext cx="1092496" cy="321474"/>
            </a:xfrm>
            <a:prstGeom prst="homePlate">
              <a:avLst>
                <a:gd name="adj" fmla="val 20161"/>
              </a:avLst>
            </a:prstGeom>
            <a:solidFill>
              <a:schemeClr val="accent1">
                <a:lumMod val="10000"/>
                <a:alpha val="80000"/>
              </a:scheme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050" kern="0" dirty="0">
                  <a:solidFill>
                    <a:prstClr val="white"/>
                  </a:solidFill>
                </a:rPr>
                <a:t>LEAN</a:t>
              </a:r>
            </a:p>
          </p:txBody>
        </p:sp>
      </p:grpSp>
      <p:sp>
        <p:nvSpPr>
          <p:cNvPr id="113" name="AutoShape 41">
            <a:hlinkClick r:id="" action="ppaction://noaction"/>
          </p:cNvPr>
          <p:cNvSpPr>
            <a:spLocks noChangeArrowheads="1"/>
          </p:cNvSpPr>
          <p:nvPr/>
        </p:nvSpPr>
        <p:spPr bwMode="auto">
          <a:xfrm>
            <a:off x="10152661" y="6096000"/>
            <a:ext cx="1124940" cy="321474"/>
          </a:xfrm>
          <a:prstGeom prst="homePlate">
            <a:avLst>
              <a:gd name="adj" fmla="val 20161"/>
            </a:avLst>
          </a:prstGeom>
          <a:solidFill>
            <a:srgbClr val="6073AA">
              <a:alpha val="80000"/>
            </a:srgbClr>
          </a:solidFill>
          <a:ln w="12700">
            <a:noFill/>
            <a:miter lim="800000"/>
            <a:headEnd/>
            <a:tailEnd/>
          </a:ln>
          <a:effectLst>
            <a:outerShdw blurRad="63500" sx="102000" sy="102000" algn="ctr" rotWithShape="0">
              <a:prstClr val="black">
                <a:alpha val="40000"/>
              </a:prstClr>
            </a:outerShdw>
          </a:effectLst>
        </p:spPr>
        <p:txBody>
          <a:bodyPr lIns="92075" tIns="46038" rIns="92075" bIns="46038" anchor="ctr"/>
          <a:lstStyle/>
          <a:p>
            <a:pPr algn="ctr">
              <a:defRPr/>
            </a:pPr>
            <a:r>
              <a:rPr lang="en-US" sz="1200" kern="0" dirty="0">
                <a:solidFill>
                  <a:prstClr val="white"/>
                </a:solidFill>
              </a:rPr>
              <a:t>Six Sigma</a:t>
            </a:r>
          </a:p>
        </p:txBody>
      </p:sp>
      <p:sp>
        <p:nvSpPr>
          <p:cNvPr id="53" name="Rectangle 3"/>
          <p:cNvSpPr>
            <a:spLocks noChangeArrowheads="1"/>
          </p:cNvSpPr>
          <p:nvPr/>
        </p:nvSpPr>
        <p:spPr bwMode="auto">
          <a:xfrm>
            <a:off x="105842" y="446100"/>
            <a:ext cx="10663767" cy="468313"/>
          </a:xfrm>
          <a:prstGeom prst="rect">
            <a:avLst/>
          </a:prstGeom>
          <a:noFill/>
          <a:ln w="9525">
            <a:noFill/>
            <a:miter lim="800000"/>
            <a:headEnd/>
            <a:tailEnd/>
          </a:ln>
        </p:spPr>
        <p:txBody>
          <a:bodyPr lIns="0" tIns="0" rIns="0" bIns="0"/>
          <a:lstStyle/>
          <a:p>
            <a:pPr>
              <a:lnSpc>
                <a:spcPct val="80000"/>
              </a:lnSpc>
              <a:defRPr/>
            </a:pPr>
            <a:r>
              <a:rPr lang="en-US" sz="2000" b="1" dirty="0">
                <a:solidFill>
                  <a:prstClr val="black"/>
                </a:solidFill>
              </a:rPr>
              <a:t>Year Name- ___________ Roadmap</a:t>
            </a:r>
          </a:p>
        </p:txBody>
      </p:sp>
      <p:sp>
        <p:nvSpPr>
          <p:cNvPr id="54" name="Text Placeholder 1"/>
          <p:cNvSpPr txBox="1">
            <a:spLocks/>
          </p:cNvSpPr>
          <p:nvPr/>
        </p:nvSpPr>
        <p:spPr>
          <a:xfrm>
            <a:off x="97612" y="31438"/>
            <a:ext cx="8532632" cy="276999"/>
          </a:xfrm>
          <a:prstGeom prst="rect">
            <a:avLst/>
          </a:prstGeom>
          <a:noFill/>
        </p:spPr>
        <p:txBody>
          <a:bodyPr vert="horz" wrap="square" lIns="91440" tIns="45720" rIns="91440" bIns="45720" rtlCol="0">
            <a:spAutoFit/>
          </a:bodyPr>
          <a:lstStyle>
            <a:lvl1pPr marL="0" indent="0" algn="l" defTabSz="914400" rtl="0" eaLnBrk="1" latinLnBrk="0" hangingPunct="1">
              <a:lnSpc>
                <a:spcPct val="100000"/>
              </a:lnSpc>
              <a:spcBef>
                <a:spcPts val="1000"/>
              </a:spcBef>
              <a:spcAft>
                <a:spcPts val="400"/>
              </a:spcAft>
              <a:buFont typeface="Arial" panose="020B0604020202020204" pitchFamily="34" charset="0"/>
              <a:buNone/>
              <a:defRPr lang="en-US" sz="1200" kern="1200" dirty="0" smtClean="0">
                <a:solidFill>
                  <a:schemeClr val="bg1"/>
                </a:solidFill>
                <a:latin typeface="Arial" pitchFamily="34" charset="0"/>
                <a:ea typeface="+mn-ea"/>
                <a:cs typeface="Arial" pitchFamily="34" charset="0"/>
              </a:defRPr>
            </a:lvl1pPr>
            <a:lvl2pPr marL="169863" indent="-169863" algn="l" defTabSz="914400" rtl="0" eaLnBrk="1" latinLnBrk="0" hangingPunct="1">
              <a:lnSpc>
                <a:spcPct val="100000"/>
              </a:lnSpc>
              <a:spcBef>
                <a:spcPts val="500"/>
              </a:spcBef>
              <a:spcAft>
                <a:spcPts val="400"/>
              </a:spcAft>
              <a:buClr>
                <a:schemeClr val="bg2"/>
              </a:buClr>
              <a:buSzPct val="85000"/>
              <a:buFont typeface="Wingdings" panose="05000000000000000000" pitchFamily="2" charset="2"/>
              <a:buChar char="§"/>
              <a:defRPr lang="en-US" sz="1800" kern="1200" dirty="0" smtClean="0">
                <a:solidFill>
                  <a:schemeClr val="tx1"/>
                </a:solidFill>
                <a:latin typeface="+mn-lt"/>
                <a:ea typeface="+mn-ea"/>
                <a:cs typeface="+mn-cs"/>
              </a:defRPr>
            </a:lvl2pPr>
            <a:lvl3pPr marL="347663" indent="-177800" algn="l" defTabSz="914400" rtl="0" eaLnBrk="1" latinLnBrk="0" hangingPunct="1">
              <a:lnSpc>
                <a:spcPct val="100000"/>
              </a:lnSpc>
              <a:spcBef>
                <a:spcPts val="500"/>
              </a:spcBef>
              <a:spcAft>
                <a:spcPts val="400"/>
              </a:spcAft>
              <a:buClr>
                <a:schemeClr val="bg2"/>
              </a:buClr>
              <a:buSzPct val="50000"/>
              <a:buFont typeface="Arial" panose="020B0604020202020204" pitchFamily="34" charset="0"/>
              <a:buChar char="–"/>
              <a:tabLst/>
              <a:defRPr lang="en-US" sz="1800" kern="1200" dirty="0" smtClean="0">
                <a:solidFill>
                  <a:schemeClr val="tx1"/>
                </a:solidFill>
                <a:latin typeface="+mn-lt"/>
                <a:ea typeface="+mn-ea"/>
                <a:cs typeface="+mn-cs"/>
              </a:defRPr>
            </a:lvl3pPr>
            <a:lvl4pPr marL="515938" indent="-168275" algn="l" defTabSz="914400" rtl="0" eaLnBrk="1" latinLnBrk="0" hangingPunct="1">
              <a:lnSpc>
                <a:spcPct val="100000"/>
              </a:lnSpc>
              <a:spcBef>
                <a:spcPts val="500"/>
              </a:spcBef>
              <a:spcAft>
                <a:spcPts val="400"/>
              </a:spcAft>
              <a:buClr>
                <a:schemeClr val="bg2"/>
              </a:buClr>
              <a:buSzPct val="65000"/>
              <a:buFont typeface="Wingdings" panose="05000000000000000000" pitchFamily="2" charset="2"/>
              <a:buChar char="§"/>
              <a:defRPr lang="en-US" sz="1800" kern="1200" baseline="0" dirty="0" smtClean="0">
                <a:solidFill>
                  <a:schemeClr val="tx1"/>
                </a:solidFill>
                <a:latin typeface="+mn-lt"/>
                <a:ea typeface="+mn-ea"/>
                <a:cs typeface="+mn-cs"/>
              </a:defRPr>
            </a:lvl4pPr>
            <a:lvl5pPr marL="685800" indent="-169863" algn="l" defTabSz="914400" rtl="0" eaLnBrk="1" latinLnBrk="0" hangingPunct="1">
              <a:lnSpc>
                <a:spcPct val="90000"/>
              </a:lnSpc>
              <a:spcBef>
                <a:spcPts val="500"/>
              </a:spcBef>
              <a:buClr>
                <a:schemeClr val="bg2"/>
              </a:buClr>
              <a:buSzPct val="65000"/>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white"/>
                </a:solidFill>
              </a:rPr>
              <a:t>BPMS Live ► Step 7 ► </a:t>
            </a:r>
            <a:r>
              <a:rPr b="1" dirty="0">
                <a:solidFill>
                  <a:prstClr val="white"/>
                </a:solidFill>
              </a:rPr>
              <a:t>Continuous Improvement Opportunities </a:t>
            </a:r>
            <a:r>
              <a:rPr dirty="0">
                <a:solidFill>
                  <a:prstClr val="white"/>
                </a:solidFill>
              </a:rPr>
              <a:t>► </a:t>
            </a:r>
            <a:endParaRPr b="1" dirty="0">
              <a:solidFill>
                <a:prstClr val="white"/>
              </a:solidFill>
            </a:endParaRPr>
          </a:p>
        </p:txBody>
      </p:sp>
      <p:sp>
        <p:nvSpPr>
          <p:cNvPr id="66" name="AutoShape 35"/>
          <p:cNvSpPr>
            <a:spLocks noChangeArrowheads="1"/>
          </p:cNvSpPr>
          <p:nvPr/>
        </p:nvSpPr>
        <p:spPr bwMode="auto">
          <a:xfrm>
            <a:off x="458953" y="5562825"/>
            <a:ext cx="11112075" cy="395126"/>
          </a:xfrm>
          <a:prstGeom prst="homePlate">
            <a:avLst>
              <a:gd name="adj" fmla="val 25900"/>
            </a:avLst>
          </a:prstGeom>
          <a:solidFill>
            <a:srgbClr val="0A69AA"/>
          </a:solidFill>
          <a:ln w="12700">
            <a:noFill/>
            <a:miter lim="800000"/>
            <a:headEnd/>
            <a:tailEnd/>
          </a:ln>
          <a:effectLst>
            <a:outerShdw blurRad="63500" sx="102000" sy="102000" algn="ctr" rotWithShape="0">
              <a:prstClr val="black">
                <a:alpha val="40000"/>
              </a:prstClr>
            </a:outerShdw>
          </a:effectLst>
        </p:spPr>
        <p:txBody>
          <a:bodyPr lIns="92075" tIns="46038" rIns="92075" bIns="46038" anchor="b"/>
          <a:lstStyle/>
          <a:p>
            <a:pPr algn="ctr">
              <a:defRPr/>
            </a:pPr>
            <a:r>
              <a:rPr lang="en-US" sz="1200" b="1" kern="0" dirty="0">
                <a:solidFill>
                  <a:prstClr val="white"/>
                </a:solidFill>
              </a:rPr>
              <a:t>Implementation</a:t>
            </a:r>
            <a:r>
              <a:rPr lang="en-US" sz="1200" kern="0" dirty="0">
                <a:solidFill>
                  <a:prstClr val="white"/>
                </a:solidFill>
              </a:rPr>
              <a:t> of best practices from other accounts and  </a:t>
            </a:r>
            <a:r>
              <a:rPr lang="en-US" sz="1200" b="1" kern="0" dirty="0">
                <a:solidFill>
                  <a:prstClr val="white"/>
                </a:solidFill>
              </a:rPr>
              <a:t>Lean Ideas (Automation Of  reports, etc)</a:t>
            </a:r>
          </a:p>
        </p:txBody>
      </p:sp>
      <p:sp>
        <p:nvSpPr>
          <p:cNvPr id="2" name="Rectangle 1">
            <a:extLst>
              <a:ext uri="{FF2B5EF4-FFF2-40B4-BE49-F238E27FC236}">
                <a16:creationId xmlns:a16="http://schemas.microsoft.com/office/drawing/2014/main" id="{B63412AC-479E-4F18-9597-D9F1CD05B64E}"/>
              </a:ext>
            </a:extLst>
          </p:cNvPr>
          <p:cNvSpPr/>
          <p:nvPr/>
        </p:nvSpPr>
        <p:spPr>
          <a:xfrm>
            <a:off x="4978400" y="2819400"/>
            <a:ext cx="2609301" cy="853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56" name="TextBox 55">
            <a:extLst>
              <a:ext uri="{FF2B5EF4-FFF2-40B4-BE49-F238E27FC236}">
                <a16:creationId xmlns:a16="http://schemas.microsoft.com/office/drawing/2014/main" id="{368E7B81-B4C5-45A7-8D03-4DF7AD0A2376}"/>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a:t>
            </a:r>
            <a:r>
              <a:rPr lang="en-US" sz="1100" dirty="0">
                <a:latin typeface="Georgia" panose="02040502050405020303" pitchFamily="18" charset="0"/>
              </a:rPr>
              <a:t>Continuous Improvement Roadmap</a:t>
            </a:r>
            <a:endParaRPr lang="en-US" sz="1100" dirty="0">
              <a:solidFill>
                <a:srgbClr val="073262"/>
              </a:solidFill>
              <a:latin typeface="Georgia"/>
            </a:endParaRPr>
          </a:p>
        </p:txBody>
      </p:sp>
    </p:spTree>
    <p:extLst>
      <p:ext uri="{BB962C8B-B14F-4D97-AF65-F5344CB8AC3E}">
        <p14:creationId xmlns:p14="http://schemas.microsoft.com/office/powerpoint/2010/main" val="1439365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1"/>
          </p:nvPr>
        </p:nvSpPr>
        <p:spPr>
          <a:xfrm>
            <a:off x="457200" y="304800"/>
            <a:ext cx="7235456" cy="533400"/>
          </a:xfrm>
        </p:spPr>
        <p:txBody>
          <a:bodyPr/>
          <a:lstStyle/>
          <a:p>
            <a:pPr marL="0" indent="0">
              <a:buNone/>
            </a:pPr>
            <a:r>
              <a:rPr lang="en-US" dirty="0"/>
              <a:t>Process Improvements</a:t>
            </a:r>
          </a:p>
        </p:txBody>
      </p:sp>
      <p:sp>
        <p:nvSpPr>
          <p:cNvPr id="3" name="TextBox 2"/>
          <p:cNvSpPr txBox="1"/>
          <p:nvPr/>
        </p:nvSpPr>
        <p:spPr>
          <a:xfrm>
            <a:off x="457200" y="914400"/>
            <a:ext cx="9220200" cy="369332"/>
          </a:xfrm>
          <a:prstGeom prst="rect">
            <a:avLst/>
          </a:prstGeom>
          <a:noFill/>
        </p:spPr>
        <p:txBody>
          <a:bodyPr wrap="square" rtlCol="0">
            <a:spAutoFit/>
          </a:bodyPr>
          <a:lstStyle/>
          <a:p>
            <a:r>
              <a:rPr lang="en-US" dirty="0"/>
              <a:t>Source of improvement, solution evaluation and roadmap creation </a:t>
            </a:r>
          </a:p>
        </p:txBody>
      </p:sp>
      <p:sp>
        <p:nvSpPr>
          <p:cNvPr id="5" name="TextBox 4"/>
          <p:cNvSpPr txBox="1"/>
          <p:nvPr/>
        </p:nvSpPr>
        <p:spPr>
          <a:xfrm>
            <a:off x="457200" y="1552372"/>
            <a:ext cx="9220200" cy="1477328"/>
          </a:xfrm>
          <a:prstGeom prst="rect">
            <a:avLst/>
          </a:prstGeom>
          <a:noFill/>
        </p:spPr>
        <p:txBody>
          <a:bodyPr wrap="square" rtlCol="0">
            <a:spAutoFit/>
          </a:bodyPr>
          <a:lstStyle/>
          <a:p>
            <a:r>
              <a:rPr lang="en-US" dirty="0"/>
              <a:t>1. Please visit IdeaBox, Best Practices &amp; Lessons learnt, ReuBank databases (links below), take a screenshot of corresponding assets submitted by the specific project/account- and paste it on this slide</a:t>
            </a:r>
          </a:p>
          <a:p>
            <a:r>
              <a:rPr lang="en-US" dirty="0"/>
              <a:t>In case no assets have been submitted, please submit some corresponding assets and then paste the screen here</a:t>
            </a:r>
          </a:p>
        </p:txBody>
      </p:sp>
      <p:sp>
        <p:nvSpPr>
          <p:cNvPr id="6" name="TextBox 5"/>
          <p:cNvSpPr txBox="1"/>
          <p:nvPr/>
        </p:nvSpPr>
        <p:spPr>
          <a:xfrm>
            <a:off x="493294" y="2971800"/>
            <a:ext cx="11241506" cy="2585323"/>
          </a:xfrm>
          <a:prstGeom prst="rect">
            <a:avLst/>
          </a:prstGeom>
          <a:noFill/>
        </p:spPr>
        <p:txBody>
          <a:bodyPr wrap="square" rtlCol="0">
            <a:spAutoFit/>
          </a:bodyPr>
          <a:lstStyle/>
          <a:p>
            <a:r>
              <a:rPr lang="en-US" dirty="0">
                <a:hlinkClick r:id="rId2"/>
              </a:rPr>
              <a:t>https://genpactonline.sharepoint.com/sites/CMITS_IDEA_BOX/SitePages/IdeaHome.aspx</a:t>
            </a:r>
            <a:endParaRPr lang="en-US" dirty="0"/>
          </a:p>
          <a:p>
            <a:endParaRPr lang="en-US" dirty="0"/>
          </a:p>
          <a:p>
            <a:r>
              <a:rPr lang="en-US" dirty="0">
                <a:hlinkClick r:id="rId3"/>
              </a:rPr>
              <a:t>https://genpactonline.sharepoint.com/sites/CMITS_IDEA_BOX/SitePages/BBHome.aspx</a:t>
            </a:r>
            <a:endParaRPr lang="en-US" dirty="0"/>
          </a:p>
          <a:p>
            <a:endParaRPr lang="en-US" dirty="0"/>
          </a:p>
          <a:p>
            <a:r>
              <a:rPr lang="en-US" dirty="0">
                <a:hlinkClick r:id="rId4"/>
              </a:rPr>
              <a:t>https://genpactonline.sharepoint.com/sites/CMITS_IDEA_BOX/SitePages/LessonHome.aspx?level1=Lessons%20Learnt</a:t>
            </a:r>
            <a:endParaRPr lang="en-US" dirty="0"/>
          </a:p>
          <a:p>
            <a:endParaRPr lang="en-US" dirty="0">
              <a:hlinkClick r:id="" action="ppaction://noaction"/>
            </a:endParaRPr>
          </a:p>
          <a:p>
            <a:r>
              <a:rPr lang="en-US" dirty="0">
                <a:hlinkClick r:id="" action="ppaction://noaction"/>
              </a:rPr>
              <a:t>https://genpactonline.sharepoint.com/sites/OnePAL_New/SitePages/ReuBankHome.aspx</a:t>
            </a:r>
            <a:endParaRPr lang="en-US" dirty="0"/>
          </a:p>
          <a:p>
            <a:endParaRPr lang="en-US" dirty="0"/>
          </a:p>
        </p:txBody>
      </p:sp>
      <p:sp>
        <p:nvSpPr>
          <p:cNvPr id="7" name="TextBox 6"/>
          <p:cNvSpPr txBox="1"/>
          <p:nvPr/>
        </p:nvSpPr>
        <p:spPr>
          <a:xfrm>
            <a:off x="457200" y="5486400"/>
            <a:ext cx="10820400" cy="584775"/>
          </a:xfrm>
          <a:prstGeom prst="rect">
            <a:avLst/>
          </a:prstGeom>
          <a:noFill/>
        </p:spPr>
        <p:txBody>
          <a:bodyPr wrap="square" rtlCol="0">
            <a:spAutoFit/>
          </a:bodyPr>
          <a:lstStyle/>
          <a:p>
            <a:r>
              <a:rPr lang="en-US" sz="1600" i="1" dirty="0"/>
              <a:t>2. Please paste a screen shot of any Continuous improvement/Kaizen/VGR- done for your specific project- and paste it here</a:t>
            </a:r>
          </a:p>
        </p:txBody>
      </p:sp>
      <p:sp>
        <p:nvSpPr>
          <p:cNvPr id="8" name="TextBox 7">
            <a:extLst>
              <a:ext uri="{FF2B5EF4-FFF2-40B4-BE49-F238E27FC236}">
                <a16:creationId xmlns:a16="http://schemas.microsoft.com/office/drawing/2014/main" id="{4F0F55B3-4EB6-45AD-9A6D-CE1BB376C265}"/>
              </a:ext>
            </a:extLst>
          </p:cNvPr>
          <p:cNvSpPr txBox="1"/>
          <p:nvPr/>
        </p:nvSpPr>
        <p:spPr>
          <a:xfrm>
            <a:off x="0" y="-22795"/>
            <a:ext cx="4978400" cy="261610"/>
          </a:xfrm>
          <a:prstGeom prst="rect">
            <a:avLst/>
          </a:prstGeom>
          <a:noFill/>
        </p:spPr>
        <p:txBody>
          <a:bodyPr wrap="square" rtlCol="0">
            <a:spAutoFit/>
          </a:bodyPr>
          <a:lstStyle/>
          <a:p>
            <a:r>
              <a:rPr lang="en-US" sz="1100" dirty="0">
                <a:solidFill>
                  <a:srgbClr val="073262"/>
                </a:solidFill>
                <a:latin typeface="Georgia"/>
              </a:rPr>
              <a:t>Step 7: </a:t>
            </a:r>
            <a:r>
              <a:rPr lang="en-US" sz="1100" dirty="0">
                <a:latin typeface="Georgia" panose="02040502050405020303" pitchFamily="18" charset="0"/>
              </a:rPr>
              <a:t>Continuous Improvement Roadmap</a:t>
            </a:r>
            <a:endParaRPr lang="en-US" sz="1100" dirty="0">
              <a:solidFill>
                <a:srgbClr val="073262"/>
              </a:solidFill>
              <a:latin typeface="Georgia"/>
            </a:endParaRPr>
          </a:p>
        </p:txBody>
      </p:sp>
    </p:spTree>
    <p:extLst>
      <p:ext uri="{BB962C8B-B14F-4D97-AF65-F5344CB8AC3E}">
        <p14:creationId xmlns:p14="http://schemas.microsoft.com/office/powerpoint/2010/main" val="4254377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9D0E0E-D95E-48FF-B5D0-DBBF19BCF231}"/>
              </a:ext>
            </a:extLst>
          </p:cNvPr>
          <p:cNvSpPr/>
          <p:nvPr/>
        </p:nvSpPr>
        <p:spPr>
          <a:xfrm>
            <a:off x="410058" y="1299784"/>
            <a:ext cx="3628542" cy="7765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Champion Approval Email</a:t>
            </a:r>
          </a:p>
        </p:txBody>
      </p:sp>
      <p:sp>
        <p:nvSpPr>
          <p:cNvPr id="6" name="Rectangle 5">
            <a:extLst>
              <a:ext uri="{FF2B5EF4-FFF2-40B4-BE49-F238E27FC236}">
                <a16:creationId xmlns:a16="http://schemas.microsoft.com/office/drawing/2014/main" id="{E7DA286C-3497-48AD-BCAA-0F48EAF1B28F}"/>
              </a:ext>
            </a:extLst>
          </p:cNvPr>
          <p:cNvSpPr/>
          <p:nvPr/>
        </p:nvSpPr>
        <p:spPr>
          <a:xfrm>
            <a:off x="410058" y="280070"/>
            <a:ext cx="11371884" cy="6814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b="1" dirty="0"/>
              <a:t>Project Approvals</a:t>
            </a:r>
          </a:p>
        </p:txBody>
      </p:sp>
      <p:sp>
        <p:nvSpPr>
          <p:cNvPr id="5" name="Rectangle 4">
            <a:extLst>
              <a:ext uri="{FF2B5EF4-FFF2-40B4-BE49-F238E27FC236}">
                <a16:creationId xmlns:a16="http://schemas.microsoft.com/office/drawing/2014/main" id="{F0E4CC7E-153B-4CC3-832B-020B63C87C70}"/>
              </a:ext>
            </a:extLst>
          </p:cNvPr>
          <p:cNvSpPr/>
          <p:nvPr/>
        </p:nvSpPr>
        <p:spPr>
          <a:xfrm>
            <a:off x="7239000" y="1299783"/>
            <a:ext cx="3628542" cy="7765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Sponsor Approval Email</a:t>
            </a:r>
          </a:p>
        </p:txBody>
      </p:sp>
    </p:spTree>
    <p:extLst>
      <p:ext uri="{BB962C8B-B14F-4D97-AF65-F5344CB8AC3E}">
        <p14:creationId xmlns:p14="http://schemas.microsoft.com/office/powerpoint/2010/main" val="2769957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Thank You.</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16541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339461"/>
            <a:ext cx="2743199" cy="8035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Building Process </a:t>
            </a:r>
          </a:p>
          <a:p>
            <a:pPr eaLnBrk="1" hangingPunct="1">
              <a:buClr>
                <a:srgbClr val="905500"/>
              </a:buClr>
            </a:pPr>
            <a:r>
              <a:rPr lang="en-US" altLang="en-US" sz="1800" b="1" dirty="0">
                <a:solidFill>
                  <a:schemeClr val="bg1"/>
                </a:solidFill>
                <a:latin typeface="+mj-lt"/>
              </a:rPr>
              <a:t>Framework</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1" name="TextBox 10"/>
          <p:cNvSpPr txBox="1"/>
          <p:nvPr/>
        </p:nvSpPr>
        <p:spPr>
          <a:xfrm>
            <a:off x="2209800" y="3048000"/>
            <a:ext cx="6141335" cy="646331"/>
          </a:xfrm>
          <a:prstGeom prst="rect">
            <a:avLst/>
          </a:prstGeom>
          <a:noFill/>
        </p:spPr>
        <p:txBody>
          <a:bodyPr wrap="square" rtlCol="0">
            <a:spAutoFit/>
          </a:bodyPr>
          <a:lstStyle/>
          <a:p>
            <a:r>
              <a:rPr lang="en-US" sz="1200" dirty="0">
                <a:solidFill>
                  <a:schemeClr val="bg1"/>
                </a:solidFill>
              </a:rPr>
              <a:t>This phase helps link the opportunity with the solution, validating gaps in the current process with data or Process</a:t>
            </a:r>
          </a:p>
          <a:p>
            <a:endParaRPr lang="en-US" sz="1200" u="sng" dirty="0">
              <a:solidFill>
                <a:schemeClr val="bg1"/>
              </a:solidFill>
            </a:endParaRPr>
          </a:p>
        </p:txBody>
      </p:sp>
      <p:graphicFrame>
        <p:nvGraphicFramePr>
          <p:cNvPr id="12" name="Table 11"/>
          <p:cNvGraphicFramePr>
            <a:graphicFrameLocks noGrp="1"/>
          </p:cNvGraphicFramePr>
          <p:nvPr/>
        </p:nvGraphicFramePr>
        <p:xfrm>
          <a:off x="511630" y="1495039"/>
          <a:ext cx="11056914" cy="4510370"/>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0">
                <a:tc>
                  <a:txBody>
                    <a:bodyPr/>
                    <a:lstStyle/>
                    <a:p>
                      <a:pPr algn="ctr"/>
                      <a:r>
                        <a:rPr lang="en-US" sz="1100" dirty="0"/>
                        <a:t>What </a:t>
                      </a:r>
                      <a:r>
                        <a:rPr lang="en-US" sz="1100" baseline="0" dirty="0"/>
                        <a:t> needs to be done</a:t>
                      </a:r>
                      <a:endParaRPr lang="en-US" sz="1100" dirty="0"/>
                    </a:p>
                  </a:txBody>
                  <a:tcPr/>
                </a:tc>
                <a:tc>
                  <a:txBody>
                    <a:bodyPr/>
                    <a:lstStyle/>
                    <a:p>
                      <a:pPr algn="ctr"/>
                      <a:r>
                        <a:rPr lang="en-US" sz="1100" dirty="0"/>
                        <a:t>Tool</a:t>
                      </a:r>
                    </a:p>
                  </a:txBody>
                  <a:tcPr/>
                </a:tc>
                <a:tc>
                  <a:txBody>
                    <a:bodyPr/>
                    <a:lstStyle/>
                    <a:p>
                      <a:pPr algn="ctr"/>
                      <a:r>
                        <a:rPr lang="en-US" sz="1100" dirty="0"/>
                        <a:t>Description</a:t>
                      </a:r>
                    </a:p>
                  </a:txBody>
                  <a:tcPr/>
                </a:tc>
                <a:tc>
                  <a:txBody>
                    <a:bodyPr/>
                    <a:lstStyle/>
                    <a:p>
                      <a:pPr algn="ctr"/>
                      <a:r>
                        <a:rPr lang="en-US" sz="1100" dirty="0"/>
                        <a:t>Must</a:t>
                      </a:r>
                      <a:r>
                        <a:rPr lang="en-US" sz="1100" baseline="0" dirty="0"/>
                        <a:t> / Good to Have</a:t>
                      </a:r>
                      <a:endParaRPr lang="en-US" sz="1100" dirty="0"/>
                    </a:p>
                  </a:txBody>
                  <a:tcPr/>
                </a:tc>
                <a:tc>
                  <a:txBody>
                    <a:bodyPr/>
                    <a:lstStyle/>
                    <a:p>
                      <a:pPr algn="ctr"/>
                      <a:r>
                        <a:rPr lang="en-US" sz="1100" dirty="0"/>
                        <a:t>Template / Resource</a:t>
                      </a:r>
                      <a:r>
                        <a:rPr lang="en-US" sz="1100" baseline="0" dirty="0"/>
                        <a:t> </a:t>
                      </a:r>
                      <a:endParaRPr lang="en-US" sz="1100" dirty="0"/>
                    </a:p>
                  </a:txBody>
                  <a:tcPr anchor="ctr"/>
                </a:tc>
                <a:extLst>
                  <a:ext uri="{0D108BD9-81ED-4DB2-BD59-A6C34878D82A}">
                    <a16:rowId xmlns:a16="http://schemas.microsoft.com/office/drawing/2014/main" val="10000"/>
                  </a:ext>
                </a:extLst>
              </a:tr>
              <a:tr h="249162">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Build Business</a:t>
                      </a:r>
                      <a:r>
                        <a:rPr lang="en-US" sz="1000" b="1" u="none" kern="1200" baseline="0" dirty="0">
                          <a:solidFill>
                            <a:schemeClr val="tx1"/>
                          </a:solidFill>
                          <a:latin typeface="+mn-lt"/>
                          <a:ea typeface="+mn-ea"/>
                          <a:cs typeface="+mn-cs"/>
                        </a:rPr>
                        <a:t> Case</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VOC</a:t>
                      </a:r>
                    </a:p>
                  </a:txBody>
                  <a:tcPr anchor="ctr">
                    <a:solidFill>
                      <a:schemeClr val="accent1">
                        <a:lumMod val="60000"/>
                        <a:lumOff val="40000"/>
                      </a:schemeClr>
                    </a:solidFill>
                  </a:tcPr>
                </a:tc>
                <a:tc>
                  <a:txBody>
                    <a:bodyPr/>
                    <a:lstStyle/>
                    <a:p>
                      <a:pPr marL="0" indent="0" algn="l">
                        <a:buFontTx/>
                        <a:buNone/>
                      </a:pPr>
                      <a:r>
                        <a:rPr lang="en-US" sz="1000" dirty="0"/>
                        <a:t>The “voice of the customer” is a process used to capture the requirements/feedback from the customer.</a:t>
                      </a:r>
                      <a:endParaRPr lang="en-US" sz="1000" baseline="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3"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1"/>
                  </a:ext>
                </a:extLst>
              </a:tr>
              <a:tr h="358140">
                <a:tc vMerge="1">
                  <a:txBody>
                    <a:bodyPr/>
                    <a:lstStyle/>
                    <a:p>
                      <a:endParaRPr lang="en-US" dirty="0"/>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KANO</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kern="1200" dirty="0">
                          <a:solidFill>
                            <a:schemeClr val="tx1">
                              <a:lumMod val="75000"/>
                            </a:schemeClr>
                          </a:solidFill>
                          <a:latin typeface="+mn-lt"/>
                          <a:ea typeface="+mn-ea"/>
                          <a:cs typeface="+mn-cs"/>
                        </a:rPr>
                        <a:t>This is an approach to prioritizing features on a product roadmap based on the degree to which they are likely to satisfy customers.</a:t>
                      </a:r>
                    </a:p>
                  </a:txBody>
                  <a:tcPr anchor="ctr">
                    <a:solidFill>
                      <a:srgbClr val="BFC0C1"/>
                    </a:solidFill>
                  </a:tcPr>
                </a:tc>
                <a:tc>
                  <a:txBody>
                    <a:bodyPr/>
                    <a:lstStyle/>
                    <a:p>
                      <a:pPr algn="ctr"/>
                      <a:r>
                        <a:rPr lang="en-US" sz="1000" dirty="0"/>
                        <a:t>Good to</a:t>
                      </a:r>
                      <a:r>
                        <a:rPr lang="en-US" sz="1000" baseline="0" dirty="0"/>
                        <a:t>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4"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263115886"/>
                  </a:ext>
                </a:extLst>
              </a:tr>
              <a:tr h="3200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Project Charter</a:t>
                      </a:r>
                    </a:p>
                  </a:txBody>
                  <a:tcPr anchor="ctr">
                    <a:solidFill>
                      <a:schemeClr val="accent1">
                        <a:lumMod val="60000"/>
                        <a:lumOff val="40000"/>
                      </a:schemeClr>
                    </a:solidFill>
                  </a:tcPr>
                </a:tc>
                <a:tc>
                  <a:txBody>
                    <a:bodyPr/>
                    <a:lstStyle/>
                    <a:p>
                      <a:pPr algn="l"/>
                      <a:r>
                        <a:rPr lang="en-US" sz="1000" dirty="0"/>
                        <a:t>A project charter is a formal document that describes the project in its entirety — including what the objectives are, how it will be carried out, and who the stakeholders are.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5"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3"/>
                  </a:ext>
                </a:extLst>
              </a:tr>
              <a:tr h="434340">
                <a:tc vMerge="1">
                  <a:txBody>
                    <a:bodyPr/>
                    <a:lstStyle/>
                    <a:p>
                      <a:pPr algn="ct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ARMI / RACI</a:t>
                      </a:r>
                    </a:p>
                  </a:txBody>
                  <a:tcPr anchor="ctr">
                    <a:solidFill>
                      <a:schemeClr val="accent1">
                        <a:lumMod val="60000"/>
                        <a:lumOff val="40000"/>
                      </a:schemeClr>
                    </a:solidFill>
                  </a:tcPr>
                </a:tc>
                <a:tc>
                  <a:txBody>
                    <a:bodyPr/>
                    <a:lstStyle/>
                    <a:p>
                      <a:pPr algn="l"/>
                      <a:r>
                        <a:rPr lang="en-US" sz="1000" dirty="0"/>
                        <a:t>ARMI is a project management tool that can be used to analyze the level of support of project stakeholders.</a:t>
                      </a:r>
                      <a:r>
                        <a:rPr lang="en-US" sz="1000" baseline="0" dirty="0"/>
                        <a:t> </a:t>
                      </a:r>
                      <a:r>
                        <a:rPr lang="en-US" sz="1000" dirty="0"/>
                        <a:t>A RACI chart is a simple matrix used to assign roles and responsibilities for each task, milestone, or decision.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6"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5"/>
                  </a:ext>
                </a:extLst>
              </a:tr>
              <a:tr h="344994">
                <a:tc rowSpan="2">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dirty="0"/>
                        <a:t>Establish</a:t>
                      </a:r>
                      <a:r>
                        <a:rPr lang="en-US" sz="1000" b="1" i="0" u="none" baseline="0" dirty="0"/>
                        <a:t> project plan</a:t>
                      </a: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Communication</a:t>
                      </a:r>
                      <a:r>
                        <a:rPr lang="en-US" sz="1000" b="0" i="0" u="none" kern="1200" baseline="0" dirty="0">
                          <a:solidFill>
                            <a:schemeClr val="tx1"/>
                          </a:solidFill>
                          <a:latin typeface="+mj-lt"/>
                          <a:ea typeface="+mn-ea"/>
                          <a:cs typeface="+mn-cs"/>
                        </a:rPr>
                        <a:t> Plan</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n-lt"/>
                          <a:ea typeface="+mn-ea"/>
                          <a:cs typeface="+mn-cs"/>
                        </a:rPr>
                        <a:t>This is a systematic approach for providing information to the stakeholders. The plan defines who should be given information, when it should be delivered and what communication channels will be used.</a:t>
                      </a: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6"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6"/>
                  </a:ext>
                </a:extLst>
              </a:tr>
              <a:tr h="364241">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Project Plan</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b="0" i="0" dirty="0">
                          <a:solidFill>
                            <a:schemeClr val="dk1"/>
                          </a:solidFill>
                          <a:effectLst/>
                          <a:latin typeface="+mn-lt"/>
                          <a:ea typeface="+mn-ea"/>
                          <a:cs typeface="+mn-cs"/>
                        </a:rPr>
                        <a:t>Project plan is a live document, which is used to communicate the project status to the stakeholders against the milestones. </a:t>
                      </a:r>
                      <a:endParaRPr lang="en-US" sz="1000" kern="1200" dirty="0">
                        <a:solidFill>
                          <a:schemeClr val="tx1">
                            <a:lumMod val="75000"/>
                          </a:schemeClr>
                        </a:solidFill>
                        <a:latin typeface="+mn-lt"/>
                        <a:ea typeface="+mn-ea"/>
                        <a:cs typeface="+mn-cs"/>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7"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346333899"/>
                  </a:ext>
                </a:extLst>
              </a:tr>
              <a:tr h="249162">
                <a:tc rowSpan="5">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n-lt"/>
                          <a:ea typeface="+mn-ea"/>
                          <a:cs typeface="+mn-cs"/>
                        </a:rPr>
                        <a:t>Validate client</a:t>
                      </a:r>
                      <a:r>
                        <a:rPr lang="en-US" sz="1000" b="1" i="0" u="none" kern="1200" baseline="0" dirty="0">
                          <a:solidFill>
                            <a:schemeClr val="tx1"/>
                          </a:solidFill>
                          <a:latin typeface="+mn-lt"/>
                          <a:ea typeface="+mn-ea"/>
                          <a:cs typeface="+mn-cs"/>
                        </a:rPr>
                        <a:t> processes</a:t>
                      </a: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COPIS</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b="0" i="0" dirty="0">
                          <a:solidFill>
                            <a:schemeClr val="tx1">
                              <a:lumMod val="75000"/>
                            </a:schemeClr>
                          </a:solidFill>
                          <a:effectLst/>
                          <a:latin typeface="+mn-lt"/>
                          <a:ea typeface="+mn-ea"/>
                          <a:cs typeface="+mn-cs"/>
                        </a:rPr>
                        <a:t>Provides high-level view of process, helps in identifying the key stakeholders (customers and suppliers) and defines process boundaries (start and stop of the process).</a:t>
                      </a:r>
                      <a:endParaRPr lang="en-US" sz="1000" kern="1200" dirty="0">
                        <a:solidFill>
                          <a:schemeClr val="tx1">
                            <a:lumMod val="75000"/>
                          </a:schemeClr>
                        </a:solidFill>
                        <a:latin typeface="+mn-lt"/>
                        <a:ea typeface="+mn-ea"/>
                        <a:cs typeface="+mn-cs"/>
                      </a:endParaRPr>
                    </a:p>
                  </a:txBody>
                  <a:tcPr anchor="ctr">
                    <a:solidFill>
                      <a:srgbClr val="BFC0C1"/>
                    </a:solidFill>
                  </a:tcPr>
                </a:tc>
                <a:tc>
                  <a:txBody>
                    <a:bodyPr/>
                    <a:lstStyle/>
                    <a:p>
                      <a:pPr algn="ctr"/>
                      <a:r>
                        <a:rPr lang="en-US" sz="1000" dirty="0"/>
                        <a:t>Must</a:t>
                      </a:r>
                      <a:r>
                        <a:rPr lang="en-US" sz="1000" baseline="0" dirty="0"/>
                        <a:t>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8"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289131120"/>
                  </a:ext>
                </a:extLst>
              </a:tr>
              <a:tr h="249162">
                <a:tc vMerge="1">
                  <a:txBody>
                    <a:bodyPr/>
                    <a:lstStyle/>
                    <a:p>
                      <a:pPr marL="0" marR="0" lvl="0" indent="0" algn="l" defTabSz="914400" rtl="0" eaLnBrk="1" fontAlgn="b" latinLnBrk="0" hangingPunct="1">
                        <a:lnSpc>
                          <a:spcPct val="100000"/>
                        </a:lnSpc>
                        <a:spcBef>
                          <a:spcPct val="0"/>
                        </a:spcBef>
                        <a:spcAft>
                          <a:spcPct val="0"/>
                        </a:spcAft>
                        <a:buClrTx/>
                        <a:buSzTx/>
                        <a:buFontTx/>
                        <a:buNone/>
                        <a:tabLst/>
                        <a:defRPr/>
                      </a:pPr>
                      <a:endParaRPr lang="en-US" sz="1000" b="1" i="0" u="sng"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u="none" dirty="0">
                          <a:latin typeface="+mj-lt"/>
                        </a:rPr>
                        <a:t>Process Map</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b="0" i="0" dirty="0">
                          <a:solidFill>
                            <a:schemeClr val="tx1">
                              <a:lumMod val="75000"/>
                            </a:schemeClr>
                          </a:solidFill>
                          <a:effectLst/>
                          <a:latin typeface="+mn-lt"/>
                          <a:ea typeface="+mn-ea"/>
                          <a:cs typeface="+mn-cs"/>
                        </a:rPr>
                        <a:t>It is a graphical representation of steps, events, and relationship of steps within a process. </a:t>
                      </a:r>
                      <a:endParaRPr lang="en-US" sz="1000" kern="1200" dirty="0">
                        <a:solidFill>
                          <a:schemeClr val="tx1">
                            <a:lumMod val="75000"/>
                          </a:schemeClr>
                        </a:solidFill>
                        <a:latin typeface="+mn-lt"/>
                        <a:ea typeface="+mn-ea"/>
                        <a:cs typeface="+mn-cs"/>
                      </a:endParaRPr>
                    </a:p>
                  </a:txBody>
                  <a:tcPr anchor="ctr">
                    <a:solidFill>
                      <a:srgbClr val="BFC0C1"/>
                    </a:solidFill>
                  </a:tcPr>
                </a:tc>
                <a:tc>
                  <a:txBody>
                    <a:bodyPr/>
                    <a:lstStyle/>
                    <a:p>
                      <a:pPr algn="ctr"/>
                      <a:r>
                        <a:rPr lang="en-US" sz="1000" dirty="0"/>
                        <a:t>Must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9"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3506823111"/>
                  </a:ext>
                </a:extLst>
              </a:tr>
              <a:tr h="219457">
                <a:tc vMerge="1">
                  <a:txBody>
                    <a:bodyPr/>
                    <a:lstStyle/>
                    <a:p>
                      <a:endParaRPr lang="en-US"/>
                    </a:p>
                  </a:txBody>
                  <a:tcPr/>
                </a:tc>
                <a:tc>
                  <a:txBody>
                    <a:bodyPr/>
                    <a:lstStyle/>
                    <a:p>
                      <a:pPr algn="ctr"/>
                      <a:r>
                        <a:rPr lang="en-US" sz="1000" b="0" u="none" dirty="0">
                          <a:latin typeface="+mj-lt"/>
                        </a:rPr>
                        <a:t>Visio</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mj-lt"/>
                        <a:buNone/>
                        <a:tabLst/>
                        <a:defRPr/>
                      </a:pPr>
                      <a:r>
                        <a:rPr kumimoji="0" lang="en-US" sz="1000" b="0" i="0" u="none" strike="noStrike" kern="0" cap="none" spc="0" normalizeH="0" baseline="0" noProof="0" dirty="0">
                          <a:ln>
                            <a:noFill/>
                          </a:ln>
                          <a:solidFill>
                            <a:schemeClr val="tx1">
                              <a:lumMod val="75000"/>
                            </a:schemeClr>
                          </a:solidFill>
                          <a:effectLst/>
                          <a:uLnTx/>
                          <a:uFillTx/>
                          <a:latin typeface="Georgia" panose="02040502050405020303" pitchFamily="18" charset="0"/>
                          <a:ea typeface="+mn-ea"/>
                          <a:cs typeface="+mn-cs"/>
                        </a:rPr>
                        <a:t>This is a software that makes creating flow charts, diagrams and charts easier. </a:t>
                      </a:r>
                    </a:p>
                  </a:txBody>
                  <a:tcPr anchor="ctr">
                    <a:solidFill>
                      <a:srgbClr val="BFC0C1"/>
                    </a:solidFill>
                  </a:tcPr>
                </a:tc>
                <a:tc>
                  <a:txBody>
                    <a:bodyPr/>
                    <a:lstStyle/>
                    <a:p>
                      <a:pPr algn="ct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10"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1442624091"/>
                  </a:ext>
                </a:extLst>
              </a:tr>
              <a:tr h="0">
                <a:tc vMerge="1">
                  <a:txBody>
                    <a:bodyPr/>
                    <a:lstStyle/>
                    <a:p>
                      <a:pPr marL="0" marR="0" lvl="0" indent="0" algn="l" defTabSz="914400" rtl="0" eaLnBrk="1" fontAlgn="b" latinLnBrk="0" hangingPunct="1">
                        <a:lnSpc>
                          <a:spcPct val="100000"/>
                        </a:lnSpc>
                        <a:spcBef>
                          <a:spcPct val="0"/>
                        </a:spcBef>
                        <a:spcAft>
                          <a:spcPct val="0"/>
                        </a:spcAft>
                        <a:buClrTx/>
                        <a:buSzTx/>
                        <a:buFontTx/>
                        <a:buNone/>
                        <a:tabLst/>
                        <a:defRPr/>
                      </a:pPr>
                      <a:endParaRPr lang="en-US" sz="1000" b="1" i="0" u="sng"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u="none" dirty="0" err="1">
                          <a:latin typeface="+mj-lt"/>
                        </a:rPr>
                        <a:t>Epiplex</a:t>
                      </a:r>
                      <a:endParaRPr lang="en-US" sz="1000" b="0" u="none" dirty="0">
                        <a:latin typeface="+mj-lt"/>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kumimoji="0" lang="en-US" sz="1000" b="0" i="0" u="none" strike="noStrike" kern="0" cap="none" spc="0" normalizeH="0" baseline="0" noProof="0" dirty="0">
                          <a:ln>
                            <a:noFill/>
                          </a:ln>
                          <a:solidFill>
                            <a:schemeClr val="tx1">
                              <a:lumMod val="75000"/>
                            </a:schemeClr>
                          </a:solidFill>
                          <a:effectLst/>
                          <a:uLnTx/>
                          <a:uFillTx/>
                          <a:latin typeface="Georgia" panose="02040502050405020303" pitchFamily="18" charset="0"/>
                          <a:ea typeface="+mn-ea"/>
                          <a:cs typeface="+mn-cs"/>
                        </a:rPr>
                        <a:t>Captures and develop standard operating procedure using rapid authoring technology</a:t>
                      </a:r>
                      <a:endPar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endParaRPr>
                    </a:p>
                  </a:txBody>
                  <a:tcPr anchor="ctr">
                    <a:solidFill>
                      <a:srgbClr val="BFC0C1"/>
                    </a:solidFill>
                  </a:tcPr>
                </a:tc>
                <a:tc>
                  <a:txBody>
                    <a:bodyPr/>
                    <a:lstStyle/>
                    <a:p>
                      <a:pPr algn="ct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hlinkClick r:id="rId11" action="ppaction://hlinksldjump"/>
                        </a:rPr>
                        <a:t>Resources </a:t>
                      </a:r>
                      <a:endParaRPr lang="en-US" sz="1000" dirty="0"/>
                    </a:p>
                  </a:txBody>
                  <a:tcPr anchor="ctr">
                    <a:solidFill>
                      <a:schemeClr val="bg1">
                        <a:lumMod val="85000"/>
                      </a:schemeClr>
                    </a:solidFill>
                  </a:tcPr>
                </a:tc>
                <a:extLst>
                  <a:ext uri="{0D108BD9-81ED-4DB2-BD59-A6C34878D82A}">
                    <a16:rowId xmlns:a16="http://schemas.microsoft.com/office/drawing/2014/main" val="728899342"/>
                  </a:ext>
                </a:extLst>
              </a:tr>
              <a:tr h="268328">
                <a:tc vMerge="1">
                  <a:txBody>
                    <a:bodyPr/>
                    <a:lstStyle/>
                    <a:p>
                      <a:endParaRPr lang="en-US"/>
                    </a:p>
                  </a:txBody>
                  <a:tcPr/>
                </a:tc>
                <a:tc>
                  <a:txBody>
                    <a:bodyPr/>
                    <a:lstStyle/>
                    <a:p>
                      <a:pPr algn="ctr"/>
                      <a:r>
                        <a:rPr lang="en-US" sz="1000" b="0" u="none" dirty="0">
                          <a:latin typeface="+mj-lt"/>
                        </a:rPr>
                        <a:t>Smart Modeler</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mj-lt"/>
                        <a:buNone/>
                        <a:tabLst/>
                        <a:defRPr/>
                      </a:pPr>
                      <a:r>
                        <a:rPr kumimoji="0" lang="en-US" sz="1000" b="0" i="0" u="none" strike="noStrike" kern="0" cap="none" spc="0" normalizeH="0" baseline="0" noProof="0" dirty="0">
                          <a:ln>
                            <a:noFill/>
                          </a:ln>
                          <a:solidFill>
                            <a:schemeClr val="tx1">
                              <a:lumMod val="75000"/>
                            </a:schemeClr>
                          </a:solidFill>
                          <a:effectLst/>
                          <a:uLnTx/>
                          <a:uFillTx/>
                          <a:latin typeface="Georgia" panose="02040502050405020303" pitchFamily="18" charset="0"/>
                          <a:ea typeface="+mn-ea"/>
                          <a:cs typeface="+mn-cs"/>
                        </a:rPr>
                        <a:t>Tool used for process mapping, documentation and collaborative reporting. </a:t>
                      </a:r>
                    </a:p>
                  </a:txBody>
                  <a:tcPr anchor="ctr">
                    <a:solidFill>
                      <a:srgbClr val="BFC0C1"/>
                    </a:solidFill>
                  </a:tcPr>
                </a:tc>
                <a:tc>
                  <a:txBody>
                    <a:bodyPr/>
                    <a:lstStyle/>
                    <a:p>
                      <a:pPr algn="ct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algn="ctr"/>
                      <a:r>
                        <a:rPr lang="en-US" sz="1000" dirty="0">
                          <a:hlinkClick r:id="rId12"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238698698"/>
                  </a:ext>
                </a:extLst>
              </a:tr>
            </a:tbl>
          </a:graphicData>
        </a:graphic>
      </p:graphicFrame>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428999" y="339461"/>
            <a:ext cx="3886201"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This is the first step in a BPMS Live project. </a:t>
            </a:r>
          </a:p>
          <a:p>
            <a:r>
              <a:rPr lang="en-US" sz="1100" dirty="0"/>
              <a:t>This aims to build the main structure for the account being transitioned by understanding the requirement and process. </a:t>
            </a:r>
          </a:p>
        </p:txBody>
      </p:sp>
      <p:sp>
        <p:nvSpPr>
          <p:cNvPr id="17" name="Rectangle 16"/>
          <p:cNvSpPr/>
          <p:nvPr/>
        </p:nvSpPr>
        <p:spPr>
          <a:xfrm>
            <a:off x="7391399" y="343935"/>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Outcomes:</a:t>
            </a:r>
          </a:p>
          <a:p>
            <a:pPr marL="171450" lvl="0" indent="-171450">
              <a:buFont typeface="Wingdings" panose="05000000000000000000" pitchFamily="2" charset="2"/>
              <a:buChar char="ü"/>
              <a:defRPr/>
            </a:pPr>
            <a:r>
              <a:rPr lang="en-US" sz="1100" dirty="0">
                <a:solidFill>
                  <a:schemeClr val="bg1"/>
                </a:solidFill>
              </a:rPr>
              <a:t>Project Charter</a:t>
            </a:r>
          </a:p>
          <a:p>
            <a:pPr marL="171450" lvl="0" indent="-171450">
              <a:buFont typeface="Wingdings" panose="05000000000000000000" pitchFamily="2" charset="2"/>
              <a:buChar char="ü"/>
              <a:defRPr/>
            </a:pPr>
            <a:r>
              <a:rPr lang="en-US" sz="1100" dirty="0">
                <a:solidFill>
                  <a:schemeClr val="bg1"/>
                </a:solidFill>
              </a:rPr>
              <a:t>Validated Process Steps</a:t>
            </a:r>
          </a:p>
          <a:p>
            <a:pPr marL="171450" lvl="0" indent="-171450">
              <a:buFont typeface="Wingdings" panose="05000000000000000000" pitchFamily="2" charset="2"/>
              <a:buChar char="ü"/>
              <a:defRPr/>
            </a:pPr>
            <a:r>
              <a:rPr lang="en-US" sz="1100" dirty="0">
                <a:solidFill>
                  <a:schemeClr val="bg1"/>
                </a:solidFill>
              </a:rPr>
              <a:t>Validated Process Maps</a:t>
            </a:r>
          </a:p>
          <a:p>
            <a:pPr marL="171450" lvl="0" indent="-171450">
              <a:buFont typeface="Wingdings" panose="05000000000000000000" pitchFamily="2" charset="2"/>
              <a:buChar char="ü"/>
              <a:defRPr/>
            </a:pPr>
            <a:r>
              <a:rPr lang="en-US" sz="1100" dirty="0">
                <a:solidFill>
                  <a:schemeClr val="bg1"/>
                </a:solidFill>
              </a:rPr>
              <a:t>Communication plan on project</a:t>
            </a:r>
          </a:p>
        </p:txBody>
      </p:sp>
      <p:sp>
        <p:nvSpPr>
          <p:cNvPr id="16" name="16-Point Star 15"/>
          <p:cNvSpPr/>
          <p:nvPr/>
        </p:nvSpPr>
        <p:spPr>
          <a:xfrm>
            <a:off x="1257300" y="4894689"/>
            <a:ext cx="1295400" cy="198967"/>
          </a:xfrm>
          <a:prstGeom prst="star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Enhanced!</a:t>
            </a:r>
          </a:p>
        </p:txBody>
      </p:sp>
      <p:sp>
        <p:nvSpPr>
          <p:cNvPr id="19" name="16-Point Star 18"/>
          <p:cNvSpPr/>
          <p:nvPr/>
        </p:nvSpPr>
        <p:spPr>
          <a:xfrm>
            <a:off x="1485900" y="538148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0" name="16-Point Star 19"/>
          <p:cNvSpPr/>
          <p:nvPr/>
        </p:nvSpPr>
        <p:spPr>
          <a:xfrm>
            <a:off x="1485900" y="5630677"/>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1304530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2971799" cy="9559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Operational </a:t>
            </a:r>
          </a:p>
          <a:p>
            <a:pPr eaLnBrk="1" hangingPunct="1">
              <a:buClr>
                <a:srgbClr val="905500"/>
              </a:buClr>
            </a:pPr>
            <a:r>
              <a:rPr lang="en-US" altLang="en-US" sz="1800" b="1" dirty="0">
                <a:solidFill>
                  <a:schemeClr val="bg1"/>
                </a:solidFill>
                <a:latin typeface="+mj-lt"/>
              </a:rPr>
              <a:t>Excellence</a:t>
            </a:r>
          </a:p>
          <a:p>
            <a:pPr eaLnBrk="1" hangingPunct="1">
              <a:buClr>
                <a:srgbClr val="905500"/>
              </a:buClr>
            </a:pPr>
            <a:r>
              <a:rPr lang="en-US" altLang="en-US" sz="1800" b="1" dirty="0">
                <a:solidFill>
                  <a:schemeClr val="bg1"/>
                </a:solidFill>
                <a:latin typeface="+mj-lt"/>
              </a:rPr>
              <a:t>Risk Assessment</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05200" y="553174"/>
            <a:ext cx="38100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The second step focuses on ensuring that we understand the capability of those processes identified in step 1.</a:t>
            </a:r>
          </a:p>
          <a:p>
            <a:r>
              <a:rPr lang="en-US" sz="1100" dirty="0"/>
              <a:t>Any risk associated with the processes are identified and controls put in place to reduce the risk / impact.</a:t>
            </a:r>
          </a:p>
        </p:txBody>
      </p:sp>
      <p:sp>
        <p:nvSpPr>
          <p:cNvPr id="17" name="Rectangle 16"/>
          <p:cNvSpPr/>
          <p:nvPr/>
        </p:nvSpPr>
        <p:spPr>
          <a:xfrm>
            <a:off x="7391399" y="557648"/>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solidFill>
                  <a:schemeClr val="bg1"/>
                </a:solidFill>
              </a:rPr>
              <a:t>Key Outcome:</a:t>
            </a:r>
          </a:p>
          <a:p>
            <a:pPr marL="171450" lvl="0" indent="-171450">
              <a:buFont typeface="Wingdings" panose="05000000000000000000" pitchFamily="2" charset="2"/>
              <a:buChar char="ü"/>
              <a:defRPr/>
            </a:pPr>
            <a:r>
              <a:rPr lang="en-US" sz="1100" dirty="0">
                <a:solidFill>
                  <a:schemeClr val="bg1"/>
                </a:solidFill>
              </a:rPr>
              <a:t>Current Process Capability Analysis:-</a:t>
            </a:r>
          </a:p>
          <a:p>
            <a:pPr marL="171450" lvl="0" indent="-171450">
              <a:buFont typeface="Wingdings" panose="05000000000000000000" pitchFamily="2" charset="2"/>
              <a:buChar char="ü"/>
              <a:defRPr/>
            </a:pPr>
            <a:r>
              <a:rPr lang="en-US" sz="1100" dirty="0">
                <a:solidFill>
                  <a:schemeClr val="bg1"/>
                </a:solidFill>
              </a:rPr>
              <a:t>Baselining </a:t>
            </a:r>
          </a:p>
          <a:p>
            <a:pPr marL="171450" lvl="0" indent="-171450">
              <a:buFont typeface="Wingdings" panose="05000000000000000000" pitchFamily="2" charset="2"/>
              <a:buChar char="ü"/>
              <a:defRPr/>
            </a:pPr>
            <a:r>
              <a:rPr lang="en-US" sz="1100" dirty="0">
                <a:solidFill>
                  <a:schemeClr val="bg1"/>
                </a:solidFill>
              </a:rPr>
              <a:t>FTE Estimation</a:t>
            </a:r>
          </a:p>
          <a:p>
            <a:pPr marL="171450" lvl="0" indent="-171450">
              <a:buFont typeface="Wingdings" panose="05000000000000000000" pitchFamily="2" charset="2"/>
              <a:buChar char="ü"/>
              <a:defRPr/>
            </a:pPr>
            <a:r>
              <a:rPr lang="en-US" sz="1100" dirty="0">
                <a:solidFill>
                  <a:schemeClr val="bg1"/>
                </a:solidFill>
              </a:rPr>
              <a:t>Risk Assessment / Operational FMEA</a:t>
            </a:r>
          </a:p>
        </p:txBody>
      </p:sp>
      <p:graphicFrame>
        <p:nvGraphicFramePr>
          <p:cNvPr id="14" name="Table 13"/>
          <p:cNvGraphicFramePr>
            <a:graphicFrameLocks noGrp="1"/>
          </p:cNvGraphicFramePr>
          <p:nvPr/>
        </p:nvGraphicFramePr>
        <p:xfrm>
          <a:off x="533401" y="2145687"/>
          <a:ext cx="11056914" cy="3340791"/>
        </p:xfrm>
        <a:graphic>
          <a:graphicData uri="http://schemas.openxmlformats.org/drawingml/2006/table">
            <a:tbl>
              <a:tblPr firstRow="1" bandRow="1">
                <a:tableStyleId>{073A0DAA-6AF3-43AB-8588-CEC1D06C72B9}</a:tableStyleId>
              </a:tblPr>
              <a:tblGrid>
                <a:gridCol w="1676399">
                  <a:extLst>
                    <a:ext uri="{9D8B030D-6E8A-4147-A177-3AD203B41FA5}">
                      <a16:colId xmlns:a16="http://schemas.microsoft.com/office/drawing/2014/main" val="20001"/>
                    </a:ext>
                  </a:extLst>
                </a:gridCol>
                <a:gridCol w="1371600">
                  <a:extLst>
                    <a:ext uri="{9D8B030D-6E8A-4147-A177-3AD203B41FA5}">
                      <a16:colId xmlns:a16="http://schemas.microsoft.com/office/drawing/2014/main" val="3756815391"/>
                    </a:ext>
                  </a:extLst>
                </a:gridCol>
                <a:gridCol w="5355771">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nchor="ct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a:t>
                      </a:r>
                      <a:r>
                        <a:rPr lang="en-US" sz="1200" baseline="0" dirty="0"/>
                        <a:t> to Have</a:t>
                      </a:r>
                      <a:endParaRPr lang="en-US" sz="1200" dirty="0"/>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94793">
                <a:tc>
                  <a:txBody>
                    <a:bodyPr/>
                    <a:lstStyle/>
                    <a:p>
                      <a:pPr marL="0" algn="ctr" defTabSz="914400" rtl="0" eaLnBrk="1" latinLnBrk="0" hangingPunct="1"/>
                      <a:r>
                        <a:rPr lang="en-US" sz="1000" b="1" u="none" kern="1200" dirty="0">
                          <a:solidFill>
                            <a:schemeClr val="tx1"/>
                          </a:solidFill>
                          <a:latin typeface="+mn-lt"/>
                          <a:ea typeface="+mn-ea"/>
                          <a:cs typeface="+mn-cs"/>
                        </a:rPr>
                        <a:t>Conduct Risk Assessment</a:t>
                      </a: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FMEA</a:t>
                      </a:r>
                    </a:p>
                  </a:txBody>
                  <a:tcPr anchor="ctr">
                    <a:solidFill>
                      <a:schemeClr val="accent1">
                        <a:lumMod val="60000"/>
                        <a:lumOff val="40000"/>
                      </a:schemeClr>
                    </a:solidFill>
                  </a:tcPr>
                </a:tc>
                <a:tc>
                  <a:txBody>
                    <a:bodyPr/>
                    <a:lstStyle/>
                    <a:p>
                      <a:pPr marL="0" indent="0" algn="l">
                        <a:buFontTx/>
                        <a:buNone/>
                      </a:pPr>
                      <a:r>
                        <a:rPr lang="en-US" sz="1000" b="0" i="0" dirty="0">
                          <a:solidFill>
                            <a:schemeClr val="dk1"/>
                          </a:solidFill>
                          <a:effectLst/>
                          <a:latin typeface="+mn-lt"/>
                          <a:ea typeface="+mn-ea"/>
                          <a:cs typeface="+mn-cs"/>
                        </a:rPr>
                        <a:t>This is a tool that helps us anticipate what might go wrong with a product or process as well as identify the possible causes and probabilities of failures.</a:t>
                      </a:r>
                      <a:endParaRPr lang="en-US" sz="1000" baseline="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2"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001"/>
                  </a:ext>
                </a:extLst>
              </a:tr>
              <a:tr h="160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Data</a:t>
                      </a:r>
                      <a:r>
                        <a:rPr lang="en-US" sz="1000" b="1" u="none" kern="1200" baseline="0" dirty="0">
                          <a:solidFill>
                            <a:schemeClr val="tx1"/>
                          </a:solidFill>
                          <a:latin typeface="+mn-lt"/>
                          <a:ea typeface="+mn-ea"/>
                          <a:cs typeface="+mn-cs"/>
                        </a:rPr>
                        <a:t> Collection</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Data Collection Plan</a:t>
                      </a:r>
                    </a:p>
                  </a:txBody>
                  <a:tcPr anchor="ctr">
                    <a:solidFill>
                      <a:schemeClr val="accent1">
                        <a:lumMod val="60000"/>
                        <a:lumOff val="40000"/>
                      </a:schemeClr>
                    </a:solidFill>
                  </a:tcPr>
                </a:tc>
                <a:tc>
                  <a:txBody>
                    <a:bodyPr/>
                    <a:lstStyle/>
                    <a:p>
                      <a:pPr algn="l"/>
                      <a:r>
                        <a:rPr lang="en-US" sz="1000" dirty="0"/>
                        <a:t>Plan what data will be collected, when it is collected,  where</a:t>
                      </a:r>
                      <a:r>
                        <a:rPr lang="en-US" sz="1000" baseline="0" dirty="0"/>
                        <a:t> it</a:t>
                      </a:r>
                      <a:r>
                        <a:rPr lang="en-US" sz="1000" dirty="0"/>
                        <a:t> will be collected from, how it</a:t>
                      </a:r>
                      <a:r>
                        <a:rPr lang="en-US" sz="1000" baseline="0" dirty="0"/>
                        <a:t> </a:t>
                      </a:r>
                      <a:r>
                        <a:rPr lang="en-US" sz="1000" dirty="0"/>
                        <a:t>will be collected, who will collect it  and the volume/sample size to</a:t>
                      </a:r>
                      <a:r>
                        <a:rPr lang="en-US" sz="1000" baseline="0" dirty="0"/>
                        <a:t> be c</a:t>
                      </a:r>
                      <a:r>
                        <a:rPr lang="en-US" sz="1000" dirty="0"/>
                        <a:t>ollected.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3"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121710864"/>
                  </a:ext>
                </a:extLst>
              </a:tr>
              <a:tr h="16060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Volume Baselining</a:t>
                      </a:r>
                      <a:r>
                        <a:rPr lang="en-US" sz="1000" b="1" u="none" kern="1200" baseline="0" dirty="0">
                          <a:solidFill>
                            <a:schemeClr val="tx1"/>
                          </a:solidFill>
                          <a:latin typeface="+mn-lt"/>
                          <a:ea typeface="+mn-ea"/>
                          <a:cs typeface="+mn-cs"/>
                        </a:rPr>
                        <a:t> and Forecasting</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i="0" u="none" dirty="0">
                          <a:latin typeface="+mj-lt"/>
                        </a:rPr>
                        <a:t>Baselining</a:t>
                      </a:r>
                    </a:p>
                  </a:txBody>
                  <a:tcPr anchor="ctr">
                    <a:solidFill>
                      <a:schemeClr val="accent1">
                        <a:lumMod val="60000"/>
                        <a:lumOff val="40000"/>
                      </a:schemeClr>
                    </a:solidFill>
                  </a:tcPr>
                </a:tc>
                <a:tc>
                  <a:txBody>
                    <a:bodyPr/>
                    <a:lstStyle/>
                    <a:p>
                      <a:pPr algn="l"/>
                      <a:r>
                        <a:rPr lang="en-US" sz="1000" dirty="0"/>
                        <a:t>Baselining is process of assessing the current state of the volume in the process. </a:t>
                      </a:r>
                      <a:endParaRPr lang="en-US" sz="1000" dirty="0">
                        <a:solidFill>
                          <a:schemeClr val="tx1"/>
                        </a:solidFill>
                      </a:endParaRPr>
                    </a:p>
                  </a:txBody>
                  <a:tcPr anchor="ctr">
                    <a:solidFill>
                      <a:srgbClr val="BFC0C1"/>
                    </a:solidFill>
                  </a:tcPr>
                </a:tc>
                <a:tc>
                  <a:txBody>
                    <a:bodyPr/>
                    <a:lstStyle/>
                    <a:p>
                      <a:pPr marL="0" indent="0" algn="ctr">
                        <a:buFontTx/>
                        <a:buNone/>
                      </a:pPr>
                      <a:r>
                        <a:rPr lang="en-US" sz="1000" baseline="0" dirty="0"/>
                        <a:t>Must Have</a:t>
                      </a:r>
                    </a:p>
                  </a:txBody>
                  <a:tcPr anchor="ctr">
                    <a:solidFill>
                      <a:schemeClr val="bg1">
                        <a:lumMod val="85000"/>
                      </a:schemeClr>
                    </a:solidFill>
                  </a:tcPr>
                </a:tc>
                <a:tc>
                  <a:txBody>
                    <a:bodyPr/>
                    <a:lstStyle/>
                    <a:p>
                      <a:pPr marL="0" indent="0" algn="ctr">
                        <a:buFontTx/>
                        <a:buNone/>
                      </a:pPr>
                      <a:r>
                        <a:rPr lang="en-US" sz="1000" baseline="0" dirty="0">
                          <a:hlinkClick r:id="rId4" action="ppaction://hlinksldjump"/>
                        </a:rPr>
                        <a:t>Resources</a:t>
                      </a:r>
                      <a:endParaRPr lang="en-US" sz="1000" baseline="0" dirty="0"/>
                    </a:p>
                  </a:txBody>
                  <a:tcPr anchor="ctr">
                    <a:solidFill>
                      <a:schemeClr val="bg1">
                        <a:lumMod val="85000"/>
                      </a:schemeClr>
                    </a:solidFill>
                  </a:tcPr>
                </a:tc>
                <a:extLst>
                  <a:ext uri="{0D108BD9-81ED-4DB2-BD59-A6C34878D82A}">
                    <a16:rowId xmlns:a16="http://schemas.microsoft.com/office/drawing/2014/main" val="284772603"/>
                  </a:ext>
                </a:extLst>
              </a:tr>
              <a:tr h="39939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Volume Analysis</a:t>
                      </a:r>
                    </a:p>
                  </a:txBody>
                  <a:tcPr anchor="ctr">
                    <a:solidFill>
                      <a:schemeClr val="accent1">
                        <a:lumMod val="60000"/>
                        <a:lumOff val="40000"/>
                      </a:schemeClr>
                    </a:solidFill>
                  </a:tcPr>
                </a:tc>
                <a:tc>
                  <a:txBody>
                    <a:bodyPr/>
                    <a:lstStyle/>
                    <a:p>
                      <a:pPr algn="l"/>
                      <a:r>
                        <a:rPr lang="en-US" sz="1000" dirty="0">
                          <a:solidFill>
                            <a:schemeClr val="tx1"/>
                          </a:solidFill>
                        </a:rPr>
                        <a:t>Analyze baseline information to understand the nuances and movement</a:t>
                      </a:r>
                      <a:r>
                        <a:rPr lang="en-US" sz="1000" baseline="0" dirty="0">
                          <a:solidFill>
                            <a:schemeClr val="tx1"/>
                          </a:solidFill>
                        </a:rPr>
                        <a:t> of volume of work for the process.</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a:t>
                      </a:r>
                      <a:r>
                        <a:rPr lang="en-US" sz="1000" baseline="0" dirty="0"/>
                        <a:t> Have</a:t>
                      </a:r>
                      <a:endParaRPr lang="en-US" sz="1000" dirty="0"/>
                    </a:p>
                  </a:txBody>
                  <a:tcPr anchor="ctr">
                    <a:solidFill>
                      <a:schemeClr val="bg1">
                        <a:lumMod val="85000"/>
                      </a:schemeClr>
                    </a:solidFill>
                  </a:tcPr>
                </a:tc>
                <a:tc>
                  <a:txBody>
                    <a:bodyPr/>
                    <a:lstStyle/>
                    <a:p>
                      <a:pPr marL="0" indent="0" algn="ctr">
                        <a:buFontTx/>
                        <a:buNone/>
                      </a:pPr>
                      <a:r>
                        <a:rPr lang="en-US" sz="1000" dirty="0">
                          <a:hlinkClick r:id="rId5" action="ppaction://hlinksldjump"/>
                        </a:rPr>
                        <a:t>Sample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a:txBody>
                    <a:bodyPr/>
                    <a:lstStyle/>
                    <a:p>
                      <a:pPr algn="ctr"/>
                      <a:r>
                        <a:rPr lang="en-US" sz="1000" b="1" i="0" u="none" dirty="0"/>
                        <a:t>Benchmarking</a:t>
                      </a: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Benchmarking</a:t>
                      </a:r>
                      <a:r>
                        <a:rPr lang="en-US" sz="1000" b="0" i="0" u="none" kern="1200" baseline="0" dirty="0">
                          <a:solidFill>
                            <a:schemeClr val="tx1"/>
                          </a:solidFill>
                          <a:latin typeface="+mj-lt"/>
                          <a:ea typeface="+mn-ea"/>
                          <a:cs typeface="+mn-cs"/>
                        </a:rPr>
                        <a:t> Tool</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Establish standard metrics and enable input into Benchmarking Tool for insights.</a:t>
                      </a:r>
                    </a:p>
                  </a:txBody>
                  <a:tcPr anchor="ctr">
                    <a:solidFill>
                      <a:srgbClr val="BFC0C1"/>
                    </a:solidFill>
                  </a:tcPr>
                </a:tc>
                <a:tc>
                  <a:txBody>
                    <a:bodyPr/>
                    <a:lstStyle/>
                    <a:p>
                      <a:pPr algn="ctr"/>
                      <a:r>
                        <a:rPr lang="en-US" sz="1000" dirty="0">
                          <a:latin typeface="+mj-lt"/>
                        </a:rPr>
                        <a:t>Good to Have</a:t>
                      </a:r>
                    </a:p>
                  </a:txBody>
                  <a:tcPr anchor="ctr">
                    <a:solidFill>
                      <a:schemeClr val="bg1">
                        <a:lumMod val="85000"/>
                      </a:schemeClr>
                    </a:solidFill>
                  </a:tcPr>
                </a:tc>
                <a:tc>
                  <a:txBody>
                    <a:bodyPr/>
                    <a:lstStyle/>
                    <a:p>
                      <a:pPr algn="ctr"/>
                      <a:r>
                        <a:rPr lang="en-US" sz="1000" dirty="0">
                          <a:latin typeface="+mj-lt"/>
                          <a:hlinkClick r:id="" action="ppaction://noaction"/>
                        </a:rPr>
                        <a:t>Resource</a:t>
                      </a:r>
                      <a:r>
                        <a:rPr lang="en-US" sz="1000" baseline="0" dirty="0">
                          <a:latin typeface="+mj-lt"/>
                          <a:hlinkClick r:id="" action="ppaction://noaction"/>
                        </a:rPr>
                        <a:t>s</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2436378098"/>
                  </a:ext>
                </a:extLst>
              </a:tr>
              <a:tr h="482626">
                <a:tc>
                  <a:txBody>
                    <a:bodyPr/>
                    <a:lstStyle/>
                    <a:p>
                      <a:pPr algn="ctr"/>
                      <a:r>
                        <a:rPr lang="en-US" sz="1000" b="1" i="0" u="none" dirty="0"/>
                        <a:t>FTE Validation</a:t>
                      </a:r>
                    </a:p>
                  </a:txBody>
                  <a:tcPr anchor="ctr">
                    <a:solidFill>
                      <a:schemeClr val="accent1">
                        <a:lumMod val="60000"/>
                        <a:lumOff val="40000"/>
                      </a:schemeClr>
                    </a:solidFill>
                  </a:tcPr>
                </a:tc>
                <a:tc>
                  <a:txBody>
                    <a:bodyPr/>
                    <a:lstStyle/>
                    <a:p>
                      <a:pPr algn="ctr"/>
                      <a:r>
                        <a:rPr lang="en-US" sz="1000" b="0" i="0" u="none" dirty="0">
                          <a:latin typeface="+mj-lt"/>
                        </a:rPr>
                        <a:t>FTE Validation</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t>Check</a:t>
                      </a:r>
                      <a:r>
                        <a:rPr lang="en-US" sz="1000" baseline="0" dirty="0"/>
                        <a:t> for rigor and calculations on FTE estimation. Check if the Sol Id vs current or actual FTEs.</a:t>
                      </a:r>
                    </a:p>
                  </a:txBody>
                  <a:tcPr anchor="ctr">
                    <a:solidFill>
                      <a:srgbClr val="BFC0C1"/>
                    </a:solidFill>
                  </a:tcPr>
                </a:tc>
                <a:tc>
                  <a:txBody>
                    <a:bodyPr/>
                    <a:lstStyle/>
                    <a:p>
                      <a:pPr marL="0" indent="0" algn="ctr">
                        <a:buFontTx/>
                        <a:buNone/>
                      </a:pPr>
                      <a:r>
                        <a:rPr lang="en-US" sz="1000" baseline="0" dirty="0"/>
                        <a:t>Must Have</a:t>
                      </a:r>
                    </a:p>
                  </a:txBody>
                  <a:tcPr anchor="ctr">
                    <a:solidFill>
                      <a:schemeClr val="bg1">
                        <a:lumMod val="85000"/>
                      </a:schemeClr>
                    </a:solidFill>
                  </a:tcPr>
                </a:tc>
                <a:tc>
                  <a:txBody>
                    <a:bodyPr/>
                    <a:lstStyle/>
                    <a:p>
                      <a:pPr marL="0" indent="0" algn="ctr">
                        <a:buFontTx/>
                        <a:buNone/>
                      </a:pPr>
                      <a:r>
                        <a:rPr lang="en-US" sz="1000" baseline="0" dirty="0">
                          <a:hlinkClick r:id="rId6" action="ppaction://hlinksldjump"/>
                        </a:rPr>
                        <a:t>Sample</a:t>
                      </a:r>
                      <a:endParaRPr lang="en-US" sz="1000" baseline="0" dirty="0"/>
                    </a:p>
                  </a:txBody>
                  <a:tcPr anchor="ctr">
                    <a:solidFill>
                      <a:schemeClr val="bg1">
                        <a:lumMod val="85000"/>
                      </a:schemeClr>
                    </a:solidFill>
                  </a:tcPr>
                </a:tc>
                <a:extLst>
                  <a:ext uri="{0D108BD9-81ED-4DB2-BD59-A6C34878D82A}">
                    <a16:rowId xmlns:a16="http://schemas.microsoft.com/office/drawing/2014/main" val="10003"/>
                  </a:ext>
                </a:extLst>
              </a:tr>
              <a:tr h="482626">
                <a:tc>
                  <a:txBody>
                    <a:bodyPr/>
                    <a:lstStyle/>
                    <a:p>
                      <a:pPr algn="ctr"/>
                      <a:r>
                        <a:rPr lang="en-US" sz="1000" b="1" i="0" u="none" dirty="0">
                          <a:solidFill>
                            <a:schemeClr val="dk1"/>
                          </a:solidFill>
                          <a:latin typeface="+mn-lt"/>
                          <a:ea typeface="+mn-ea"/>
                          <a:cs typeface="+mn-cs"/>
                        </a:rPr>
                        <a:t>Service Line Based Risk</a:t>
                      </a: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Common Minimum Practice</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solidFill>
                            <a:schemeClr val="dk1"/>
                          </a:solidFill>
                          <a:latin typeface="+mn-lt"/>
                          <a:ea typeface="+mn-ea"/>
                          <a:cs typeface="+mn-cs"/>
                        </a:rPr>
                        <a:t>This is a ready reference of standards to help strengthen our existing service delivery / day to day operations.</a:t>
                      </a:r>
                    </a:p>
                  </a:txBody>
                  <a:tcPr anchor="ctr">
                    <a:solidFill>
                      <a:srgbClr val="BFC0C1"/>
                    </a:solidFill>
                  </a:tcPr>
                </a:tc>
                <a:tc>
                  <a:txBody>
                    <a:bodyPr/>
                    <a:lstStyle/>
                    <a:p>
                      <a:pPr marL="0" indent="0" algn="ctr">
                        <a:buFontTx/>
                        <a:buNone/>
                      </a:pPr>
                      <a:r>
                        <a:rPr lang="en-US" sz="1000" baseline="0" dirty="0"/>
                        <a:t>Good to Have</a:t>
                      </a: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baseline="0" dirty="0">
                          <a:hlinkClick r:id="rId7" action="ppaction://hlinksldjump"/>
                        </a:rPr>
                        <a:t>Resources</a:t>
                      </a:r>
                      <a:endParaRPr lang="en-US" sz="1000" baseline="0" dirty="0"/>
                    </a:p>
                  </a:txBody>
                  <a:tcPr anchor="ctr">
                    <a:solidFill>
                      <a:schemeClr val="bg1">
                        <a:lumMod val="85000"/>
                      </a:schemeClr>
                    </a:solidFill>
                  </a:tcPr>
                </a:tc>
                <a:extLst>
                  <a:ext uri="{0D108BD9-81ED-4DB2-BD59-A6C34878D82A}">
                    <a16:rowId xmlns:a16="http://schemas.microsoft.com/office/drawing/2014/main" val="2981345973"/>
                  </a:ext>
                </a:extLst>
              </a:tr>
            </a:tbl>
          </a:graphicData>
        </a:graphic>
      </p:graphicFrame>
      <p:sp>
        <p:nvSpPr>
          <p:cNvPr id="11" name="16-Point Star 10"/>
          <p:cNvSpPr/>
          <p:nvPr/>
        </p:nvSpPr>
        <p:spPr>
          <a:xfrm>
            <a:off x="1743593" y="2470699"/>
            <a:ext cx="771007" cy="177364"/>
          </a:xfrm>
          <a:prstGeom prst="star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000000"/>
              </a:solidFill>
            </a:endParaRPr>
          </a:p>
        </p:txBody>
      </p:sp>
      <p:sp>
        <p:nvSpPr>
          <p:cNvPr id="12" name="16-Point Star 11"/>
          <p:cNvSpPr/>
          <p:nvPr/>
        </p:nvSpPr>
        <p:spPr>
          <a:xfrm>
            <a:off x="1676400" y="3988011"/>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6" name="16-Point Star 15"/>
          <p:cNvSpPr/>
          <p:nvPr/>
        </p:nvSpPr>
        <p:spPr>
          <a:xfrm>
            <a:off x="1676400" y="4925019"/>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 name="TextBox 1"/>
          <p:cNvSpPr txBox="1"/>
          <p:nvPr/>
        </p:nvSpPr>
        <p:spPr>
          <a:xfrm>
            <a:off x="1774020" y="2425265"/>
            <a:ext cx="1295401" cy="230832"/>
          </a:xfrm>
          <a:prstGeom prst="rect">
            <a:avLst/>
          </a:prstGeom>
          <a:noFill/>
        </p:spPr>
        <p:txBody>
          <a:bodyPr wrap="square" rtlCol="0">
            <a:spAutoFit/>
          </a:bodyPr>
          <a:lstStyle/>
          <a:p>
            <a:r>
              <a:rPr lang="en-US" sz="900" dirty="0"/>
              <a:t>Enhanced!</a:t>
            </a:r>
          </a:p>
        </p:txBody>
      </p:sp>
    </p:spTree>
    <p:extLst>
      <p:ext uri="{BB962C8B-B14F-4D97-AF65-F5344CB8AC3E}">
        <p14:creationId xmlns:p14="http://schemas.microsoft.com/office/powerpoint/2010/main" val="103432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5"/>
          <p:cNvSpPr>
            <a:spLocks noChangeArrowheads="1"/>
          </p:cNvSpPr>
          <p:nvPr/>
        </p:nvSpPr>
        <p:spPr bwMode="auto">
          <a:xfrm>
            <a:off x="196861" y="661087"/>
            <a:ext cx="1679433" cy="1270688"/>
          </a:xfrm>
          <a:prstGeom prst="roundRect">
            <a:avLst>
              <a:gd name="adj" fmla="val 8815"/>
            </a:avLst>
          </a:prstGeom>
          <a:solidFill>
            <a:srgbClr val="00B0F0"/>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2" name="AutoShape 25"/>
          <p:cNvSpPr>
            <a:spLocks noChangeArrowheads="1"/>
          </p:cNvSpPr>
          <p:nvPr/>
        </p:nvSpPr>
        <p:spPr bwMode="auto">
          <a:xfrm>
            <a:off x="178209" y="4985955"/>
            <a:ext cx="1695908" cy="925283"/>
          </a:xfrm>
          <a:prstGeom prst="roundRect">
            <a:avLst>
              <a:gd name="adj" fmla="val 8815"/>
            </a:avLst>
          </a:prstGeom>
          <a:solidFill>
            <a:srgbClr val="00B0F0"/>
          </a:solidFill>
          <a:ln w="38100" algn="ctr">
            <a:noFill/>
            <a:round/>
            <a:headEnd/>
            <a:tailEnd/>
          </a:ln>
        </p:spPr>
        <p:txBody>
          <a:bodyPr lIns="45720" rIns="45720"/>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3" name="Rectangle 104"/>
          <p:cNvSpPr>
            <a:spLocks noChangeArrowheads="1"/>
          </p:cNvSpPr>
          <p:nvPr/>
        </p:nvSpPr>
        <p:spPr bwMode="auto">
          <a:xfrm>
            <a:off x="282442" y="1116200"/>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a:solidFill>
                  <a:prstClr val="black"/>
                </a:solidFill>
                <a:ea typeface="ＭＳ Ｐゴシック" charset="-128"/>
              </a:rPr>
              <a:t>Business Case</a:t>
            </a:r>
          </a:p>
        </p:txBody>
      </p:sp>
      <p:sp>
        <p:nvSpPr>
          <p:cNvPr id="24" name="Rectangle 104"/>
          <p:cNvSpPr>
            <a:spLocks noChangeArrowheads="1"/>
          </p:cNvSpPr>
          <p:nvPr/>
        </p:nvSpPr>
        <p:spPr bwMode="auto">
          <a:xfrm>
            <a:off x="228005" y="5325485"/>
            <a:ext cx="1625600" cy="246221"/>
          </a:xfrm>
          <a:prstGeom prst="rect">
            <a:avLst/>
          </a:prstGeom>
          <a:noFill/>
          <a:ln w="9525">
            <a:noFill/>
            <a:miter lim="800000"/>
            <a:headEnd/>
            <a:tailEnd/>
          </a:ln>
        </p:spPr>
        <p:txBody>
          <a:bodyPr lIns="0" tIns="0" rIns="0" bIns="0" anchor="t">
            <a:spAutoFit/>
          </a:bodyPr>
          <a:lstStyle/>
          <a:p>
            <a:pPr algn="ctr" eaLnBrk="0" hangingPunct="0">
              <a:defRPr/>
            </a:pPr>
            <a:r>
              <a:rPr lang="en-US" sz="1600" b="1" dirty="0">
                <a:solidFill>
                  <a:prstClr val="black"/>
                </a:solidFill>
                <a:ea typeface="ＭＳ Ｐゴシック" charset="-128"/>
              </a:rPr>
              <a:t>Boundaries</a:t>
            </a:r>
          </a:p>
        </p:txBody>
      </p:sp>
      <p:sp>
        <p:nvSpPr>
          <p:cNvPr id="25" name="AutoShape 25"/>
          <p:cNvSpPr>
            <a:spLocks noChangeArrowheads="1"/>
          </p:cNvSpPr>
          <p:nvPr/>
        </p:nvSpPr>
        <p:spPr bwMode="auto">
          <a:xfrm>
            <a:off x="2047733" y="661087"/>
            <a:ext cx="9993584" cy="1270688"/>
          </a:xfrm>
          <a:prstGeom prst="roundRect">
            <a:avLst>
              <a:gd name="adj" fmla="val 8815"/>
            </a:avLst>
          </a:prstGeom>
          <a:solidFill>
            <a:srgbClr val="F2F2F2"/>
          </a:solidFill>
          <a:ln w="9525">
            <a:solidFill>
              <a:schemeClr val="bg2"/>
            </a:solidFill>
            <a:round/>
            <a:headEnd/>
            <a:tailEnd/>
          </a:ln>
          <a:effectLst/>
        </p:spPr>
        <p:txBody>
          <a:bodyPr lIns="45720" rIns="45720" anchor="ctr"/>
          <a:lstStyle/>
          <a:p>
            <a:pPr algn="just">
              <a:buClr>
                <a:srgbClr val="414141"/>
              </a:buClr>
              <a:buSzPct val="93000"/>
            </a:pPr>
            <a:r>
              <a:rPr lang="en-US" sz="1200" b="1" dirty="0">
                <a:solidFill>
                  <a:srgbClr val="414141"/>
                </a:solidFill>
                <a:cs typeface="Arial"/>
              </a:rPr>
              <a:t>Client</a:t>
            </a:r>
            <a:r>
              <a:rPr lang="en-US" sz="1200" dirty="0">
                <a:solidFill>
                  <a:srgbClr val="414141"/>
                </a:solidFill>
                <a:cs typeface="Arial"/>
              </a:rPr>
              <a:t> provides a diverse range of services befitting a solution-building partner with a the ability to address various client  issues, business activities and marketing plans at both the corporate and organizational levels. Client extends its activities to serve societal needs, and strives to support innovation within society as a whole. In April 2014, they decided to transition their P2P processes like Invoice processing (12 FTEs), Vendor Master (2 FTEs) and Payments (2 FTEs) to Genpact for UK region.</a:t>
            </a:r>
            <a:endParaRPr lang="en-US" sz="1200" dirty="0">
              <a:solidFill>
                <a:prstClr val="black"/>
              </a:solidFill>
              <a:cs typeface="Arial"/>
            </a:endParaRPr>
          </a:p>
        </p:txBody>
      </p:sp>
      <p:sp>
        <p:nvSpPr>
          <p:cNvPr id="26" name="AutoShape 25"/>
          <p:cNvSpPr>
            <a:spLocks noChangeArrowheads="1"/>
          </p:cNvSpPr>
          <p:nvPr/>
        </p:nvSpPr>
        <p:spPr bwMode="auto">
          <a:xfrm>
            <a:off x="2047733" y="4985955"/>
            <a:ext cx="10010060" cy="925283"/>
          </a:xfrm>
          <a:prstGeom prst="roundRect">
            <a:avLst>
              <a:gd name="adj" fmla="val 8815"/>
            </a:avLst>
          </a:prstGeom>
          <a:solidFill>
            <a:srgbClr val="F2F2F2"/>
          </a:solidFill>
          <a:ln w="9525">
            <a:solidFill>
              <a:schemeClr val="bg2"/>
            </a:solidFill>
            <a:round/>
            <a:headEnd/>
            <a:tailEnd/>
          </a:ln>
        </p:spPr>
        <p:txBody>
          <a:bodyPr lIns="45720" rIns="45720" anchor="ctr"/>
          <a:lstStyle/>
          <a:p>
            <a:pPr marL="171450" indent="-171450" eaLnBrk="0" hangingPunct="0">
              <a:buClr>
                <a:prstClr val="black"/>
              </a:buClr>
              <a:buFont typeface="Arial" panose="020B0604020202020204" pitchFamily="34" charset="0"/>
              <a:buChar char="•"/>
            </a:pPr>
            <a:r>
              <a:rPr lang="en-US" sz="1200" b="1" u="sng" dirty="0">
                <a:solidFill>
                  <a:prstClr val="black"/>
                </a:solidFill>
              </a:rPr>
              <a:t>In scope: </a:t>
            </a:r>
            <a:r>
              <a:rPr lang="en-US" sz="1200" u="sng" dirty="0">
                <a:solidFill>
                  <a:prstClr val="black"/>
                </a:solidFill>
              </a:rPr>
              <a:t> </a:t>
            </a:r>
            <a:r>
              <a:rPr lang="en-US" sz="1200" dirty="0">
                <a:solidFill>
                  <a:prstClr val="black"/>
                </a:solidFill>
              </a:rPr>
              <a:t>UK region</a:t>
            </a:r>
            <a:endParaRPr lang="en-US" sz="1200" dirty="0">
              <a:solidFill>
                <a:prstClr val="black"/>
              </a:solidFill>
              <a:cs typeface="Arial"/>
            </a:endParaRPr>
          </a:p>
          <a:p>
            <a:pPr marL="171450" indent="-171450" algn="just" eaLnBrk="0" hangingPunct="0">
              <a:buClr>
                <a:prstClr val="black"/>
              </a:buClr>
              <a:buFont typeface="Arial" panose="020B0604020202020204" pitchFamily="34" charset="0"/>
              <a:buChar char="•"/>
            </a:pPr>
            <a:r>
              <a:rPr lang="en-US" sz="1200" b="1" u="sng" dirty="0">
                <a:solidFill>
                  <a:prstClr val="black"/>
                </a:solidFill>
              </a:rPr>
              <a:t>Out of  </a:t>
            </a:r>
            <a:r>
              <a:rPr lang="en-US" sz="1200" u="sng" dirty="0">
                <a:solidFill>
                  <a:prstClr val="black"/>
                </a:solidFill>
              </a:rPr>
              <a:t>scope:</a:t>
            </a:r>
            <a:r>
              <a:rPr lang="en-US" sz="1200" dirty="0">
                <a:solidFill>
                  <a:prstClr val="black"/>
                </a:solidFill>
              </a:rPr>
              <a:t> Other activities retained onshore (Procurement, Review/Approval, Employee creation, T &amp; E)</a:t>
            </a:r>
            <a:endParaRPr lang="en-US" sz="1200" dirty="0">
              <a:solidFill>
                <a:prstClr val="black"/>
              </a:solidFill>
              <a:cs typeface="Arial"/>
            </a:endParaRPr>
          </a:p>
          <a:p>
            <a:pPr marL="171450" indent="-171450" algn="just" eaLnBrk="0" hangingPunct="0">
              <a:buClr>
                <a:prstClr val="black"/>
              </a:buClr>
              <a:buFont typeface="Arial" panose="020B0604020202020204" pitchFamily="34" charset="0"/>
              <a:buChar char="•"/>
            </a:pPr>
            <a:r>
              <a:rPr lang="en-US" sz="1200" b="1" u="sng" dirty="0">
                <a:solidFill>
                  <a:prstClr val="black"/>
                </a:solidFill>
              </a:rPr>
              <a:t>Starts:</a:t>
            </a:r>
            <a:r>
              <a:rPr lang="en-US" sz="1200" dirty="0">
                <a:solidFill>
                  <a:prstClr val="black"/>
                </a:solidFill>
              </a:rPr>
              <a:t> Once Invoice/Expense/Vendor request received</a:t>
            </a:r>
          </a:p>
          <a:p>
            <a:pPr marL="171450" indent="-171450" algn="just" eaLnBrk="0" hangingPunct="0">
              <a:buClr>
                <a:prstClr val="black"/>
              </a:buClr>
              <a:buFont typeface="Arial" panose="020B0604020202020204" pitchFamily="34" charset="0"/>
              <a:buChar char="•"/>
            </a:pPr>
            <a:r>
              <a:rPr lang="en-US" sz="1200" b="1" u="sng" dirty="0">
                <a:solidFill>
                  <a:prstClr val="black"/>
                </a:solidFill>
              </a:rPr>
              <a:t>Stops:</a:t>
            </a:r>
            <a:r>
              <a:rPr lang="en-US" sz="1200" dirty="0">
                <a:solidFill>
                  <a:prstClr val="black"/>
                </a:solidFill>
              </a:rPr>
              <a:t> Once clearing of payment is done after reconciliation.</a:t>
            </a:r>
          </a:p>
        </p:txBody>
      </p:sp>
      <p:sp>
        <p:nvSpPr>
          <p:cNvPr id="28" name="AutoShape 25"/>
          <p:cNvSpPr>
            <a:spLocks noChangeArrowheads="1"/>
          </p:cNvSpPr>
          <p:nvPr/>
        </p:nvSpPr>
        <p:spPr bwMode="auto">
          <a:xfrm>
            <a:off x="2047733" y="3740085"/>
            <a:ext cx="10010060" cy="1161093"/>
          </a:xfrm>
          <a:prstGeom prst="roundRect">
            <a:avLst>
              <a:gd name="adj" fmla="val 8815"/>
            </a:avLst>
          </a:prstGeom>
          <a:solidFill>
            <a:srgbClr val="F2F2F2"/>
          </a:solidFill>
          <a:ln w="9525">
            <a:solidFill>
              <a:schemeClr val="bg2"/>
            </a:solidFill>
            <a:round/>
            <a:headEnd/>
            <a:tailEnd/>
          </a:ln>
        </p:spPr>
        <p:txBody>
          <a:bodyPr lIns="45720" rIns="45720" anchor="ctr"/>
          <a:lstStyle/>
          <a:p>
            <a:pPr marL="171450" indent="-171450" eaLnBrk="0" hangingPunct="0">
              <a:buClr>
                <a:prstClr val="black"/>
              </a:buClr>
              <a:buSzPct val="90000"/>
              <a:buFont typeface="Arial" panose="020B0604020202020204" pitchFamily="34" charset="0"/>
              <a:buChar char="•"/>
            </a:pPr>
            <a:r>
              <a:rPr lang="en-US" sz="1200" dirty="0">
                <a:solidFill>
                  <a:prstClr val="black"/>
                </a:solidFill>
              </a:rPr>
              <a:t>Robust System of metrics - measurable system to enable data capturing, reporting and analysis which will lead to effective opportunity identification and help achieve the process goals . </a:t>
            </a:r>
          </a:p>
          <a:p>
            <a:pPr marL="171450" indent="-171450" eaLnBrk="0" hangingPunct="0">
              <a:buClr>
                <a:prstClr val="black"/>
              </a:buClr>
              <a:buSzPct val="90000"/>
              <a:buFont typeface="Arial" panose="020B0604020202020204" pitchFamily="34" charset="0"/>
              <a:buChar char="•"/>
            </a:pPr>
            <a:r>
              <a:rPr lang="en-US" sz="1200" dirty="0">
                <a:solidFill>
                  <a:prstClr val="black"/>
                </a:solidFill>
              </a:rPr>
              <a:t>Performance Dashboard  - Weekly Performance Tracker (with Timelines, Owners &amp;  Backup’s)</a:t>
            </a:r>
          </a:p>
          <a:p>
            <a:pPr marL="171450" indent="-171450" eaLnBrk="0" hangingPunct="0">
              <a:buClr>
                <a:prstClr val="black"/>
              </a:buClr>
              <a:buSzPct val="90000"/>
              <a:buFont typeface="Arial" panose="020B0604020202020204" pitchFamily="34" charset="0"/>
              <a:buChar char="•"/>
            </a:pPr>
            <a:r>
              <a:rPr lang="en-US" sz="1200" dirty="0">
                <a:solidFill>
                  <a:prstClr val="black"/>
                </a:solidFill>
              </a:rPr>
              <a:t>Failure Mode Effect Analysis to identified High Risks and Current  Controls</a:t>
            </a:r>
          </a:p>
          <a:p>
            <a:pPr marL="171450" indent="-171450" eaLnBrk="0" hangingPunct="0">
              <a:buClr>
                <a:prstClr val="black"/>
              </a:buClr>
              <a:buSzPct val="90000"/>
              <a:buFont typeface="Arial" panose="020B0604020202020204" pitchFamily="34" charset="0"/>
              <a:buChar char="•"/>
            </a:pPr>
            <a:r>
              <a:rPr lang="en-US" sz="1200" dirty="0">
                <a:solidFill>
                  <a:prstClr val="black"/>
                </a:solidFill>
              </a:rPr>
              <a:t>Identify potential improvement opportunities.</a:t>
            </a:r>
          </a:p>
        </p:txBody>
      </p:sp>
      <p:sp>
        <p:nvSpPr>
          <p:cNvPr id="29" name="AutoShape 25"/>
          <p:cNvSpPr>
            <a:spLocks noChangeArrowheads="1"/>
          </p:cNvSpPr>
          <p:nvPr/>
        </p:nvSpPr>
        <p:spPr bwMode="auto">
          <a:xfrm>
            <a:off x="194684" y="3733800"/>
            <a:ext cx="1679433" cy="1184356"/>
          </a:xfrm>
          <a:prstGeom prst="roundRect">
            <a:avLst>
              <a:gd name="adj" fmla="val 8815"/>
            </a:avLst>
          </a:prstGeom>
          <a:solidFill>
            <a:schemeClr val="bg2"/>
          </a:solidFill>
          <a:ln w="38100" algn="ctr">
            <a:noFill/>
            <a:round/>
            <a:headEnd/>
            <a:tailEnd/>
          </a:ln>
        </p:spPr>
        <p:txBody>
          <a:bodyPr lIns="45720" rIns="45720"/>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0" name="Rectangle 104"/>
          <p:cNvSpPr>
            <a:spLocks noChangeArrowheads="1"/>
          </p:cNvSpPr>
          <p:nvPr/>
        </p:nvSpPr>
        <p:spPr bwMode="auto">
          <a:xfrm>
            <a:off x="207896" y="4125407"/>
            <a:ext cx="1665817" cy="492443"/>
          </a:xfrm>
          <a:prstGeom prst="rect">
            <a:avLst/>
          </a:prstGeom>
          <a:noFill/>
          <a:ln w="9525">
            <a:noFill/>
            <a:miter lim="800000"/>
            <a:headEnd/>
            <a:tailEnd/>
          </a:ln>
        </p:spPr>
        <p:txBody>
          <a:bodyPr wrap="square" lIns="0" tIns="0" rIns="0" bIns="0" anchor="t">
            <a:spAutoFit/>
          </a:bodyPr>
          <a:lstStyle/>
          <a:p>
            <a:pPr algn="ctr" eaLnBrk="0" hangingPunct="0">
              <a:defRPr/>
            </a:pPr>
            <a:r>
              <a:rPr lang="en-US" sz="1600" b="1" dirty="0">
                <a:solidFill>
                  <a:prstClr val="black"/>
                </a:solidFill>
                <a:ea typeface="ＭＳ Ｐゴシック" charset="-128"/>
              </a:rPr>
              <a:t>Key Project Deliverables</a:t>
            </a:r>
          </a:p>
        </p:txBody>
      </p:sp>
      <p:sp>
        <p:nvSpPr>
          <p:cNvPr id="31" name="AutoShape 25"/>
          <p:cNvSpPr>
            <a:spLocks noChangeArrowheads="1"/>
          </p:cNvSpPr>
          <p:nvPr/>
        </p:nvSpPr>
        <p:spPr bwMode="auto">
          <a:xfrm>
            <a:off x="194683" y="1995247"/>
            <a:ext cx="1658921" cy="767107"/>
          </a:xfrm>
          <a:prstGeom prst="roundRect">
            <a:avLst>
              <a:gd name="adj" fmla="val 8815"/>
            </a:avLst>
          </a:prstGeom>
          <a:solidFill>
            <a:schemeClr val="bg2"/>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2" name="Rectangle 104"/>
          <p:cNvSpPr>
            <a:spLocks noChangeArrowheads="1"/>
          </p:cNvSpPr>
          <p:nvPr/>
        </p:nvSpPr>
        <p:spPr bwMode="auto">
          <a:xfrm>
            <a:off x="317079" y="2132578"/>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dirty="0">
                <a:solidFill>
                  <a:prstClr val="black"/>
                </a:solidFill>
                <a:ea typeface="ＭＳ Ｐゴシック" charset="-128"/>
              </a:rPr>
              <a:t>Process Criticality </a:t>
            </a:r>
          </a:p>
        </p:txBody>
      </p:sp>
      <p:sp>
        <p:nvSpPr>
          <p:cNvPr id="33" name="AutoShape 25"/>
          <p:cNvSpPr>
            <a:spLocks noChangeArrowheads="1"/>
          </p:cNvSpPr>
          <p:nvPr/>
        </p:nvSpPr>
        <p:spPr bwMode="auto">
          <a:xfrm>
            <a:off x="2068558" y="1995247"/>
            <a:ext cx="9999476" cy="767107"/>
          </a:xfrm>
          <a:prstGeom prst="roundRect">
            <a:avLst>
              <a:gd name="adj" fmla="val 8815"/>
            </a:avLst>
          </a:prstGeom>
          <a:solidFill>
            <a:srgbClr val="F2F2F2"/>
          </a:solidFill>
          <a:ln w="9525">
            <a:solidFill>
              <a:schemeClr val="bg2"/>
            </a:solidFill>
            <a:round/>
            <a:headEnd/>
            <a:tailEnd/>
          </a:ln>
        </p:spPr>
        <p:txBody>
          <a:bodyPr lIns="45720" rIns="45720" anchor="ctr"/>
          <a:lstStyle/>
          <a:p>
            <a:pPr algn="just">
              <a:buClr>
                <a:prstClr val="black"/>
              </a:buClr>
              <a:buSzPct val="90000"/>
            </a:pPr>
            <a:r>
              <a:rPr lang="en-US" sz="1200" dirty="0">
                <a:solidFill>
                  <a:prstClr val="black"/>
                </a:solidFill>
                <a:cs typeface="Arial"/>
              </a:rPr>
              <a:t>A couple of questions the process criticality should answer are:</a:t>
            </a:r>
          </a:p>
          <a:p>
            <a:pPr marL="228600" indent="-228600" algn="just">
              <a:buClr>
                <a:prstClr val="black"/>
              </a:buClr>
              <a:buSzPct val="90000"/>
              <a:buAutoNum type="arabicPeriod"/>
            </a:pPr>
            <a:r>
              <a:rPr lang="en-US" sz="1200" dirty="0">
                <a:solidFill>
                  <a:schemeClr val="tx2">
                    <a:lumMod val="10000"/>
                  </a:schemeClr>
                </a:solidFill>
              </a:rPr>
              <a:t>Why is your process important from the end customer? </a:t>
            </a:r>
          </a:p>
          <a:p>
            <a:pPr marL="228600" indent="-228600" algn="just">
              <a:buClr>
                <a:prstClr val="black"/>
              </a:buClr>
              <a:buSzPct val="90000"/>
              <a:buAutoNum type="arabicPeriod"/>
            </a:pPr>
            <a:r>
              <a:rPr lang="en-US" sz="1200" dirty="0">
                <a:solidFill>
                  <a:schemeClr val="tx2">
                    <a:lumMod val="10000"/>
                  </a:schemeClr>
                </a:solidFill>
              </a:rPr>
              <a:t>If your process did not exist how will it impact your client?</a:t>
            </a:r>
          </a:p>
          <a:p>
            <a:pPr algn="just">
              <a:buClr>
                <a:prstClr val="black"/>
              </a:buClr>
              <a:buSzPct val="90000"/>
            </a:pPr>
            <a:endParaRPr lang="en-US" sz="1200" dirty="0">
              <a:solidFill>
                <a:prstClr val="black"/>
              </a:solidFill>
              <a:cs typeface="Arial"/>
            </a:endParaRPr>
          </a:p>
        </p:txBody>
      </p:sp>
      <p:sp>
        <p:nvSpPr>
          <p:cNvPr id="34" name="AutoShape 25"/>
          <p:cNvSpPr>
            <a:spLocks noChangeArrowheads="1"/>
          </p:cNvSpPr>
          <p:nvPr/>
        </p:nvSpPr>
        <p:spPr bwMode="auto">
          <a:xfrm>
            <a:off x="178209" y="5984331"/>
            <a:ext cx="1712383" cy="791817"/>
          </a:xfrm>
          <a:prstGeom prst="roundRect">
            <a:avLst>
              <a:gd name="adj" fmla="val 8815"/>
            </a:avLst>
          </a:prstGeom>
          <a:solidFill>
            <a:srgbClr val="00B0F0"/>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35" name="AutoShape 25"/>
          <p:cNvSpPr>
            <a:spLocks noChangeArrowheads="1"/>
          </p:cNvSpPr>
          <p:nvPr/>
        </p:nvSpPr>
        <p:spPr bwMode="auto">
          <a:xfrm>
            <a:off x="2047733" y="5993220"/>
            <a:ext cx="10010060" cy="774041"/>
          </a:xfrm>
          <a:prstGeom prst="roundRect">
            <a:avLst>
              <a:gd name="adj" fmla="val 8815"/>
            </a:avLst>
          </a:prstGeom>
          <a:solidFill>
            <a:srgbClr val="F2F2F2"/>
          </a:solidFill>
          <a:ln w="9525">
            <a:solidFill>
              <a:schemeClr val="bg2"/>
            </a:solidFill>
            <a:round/>
            <a:headEnd/>
            <a:tailEnd/>
          </a:ln>
        </p:spPr>
        <p:txBody>
          <a:bodyPr lIns="45720" rIns="45720" anchor="ctr"/>
          <a:lstStyle/>
          <a:p>
            <a:pPr algn="just"/>
            <a:r>
              <a:rPr lang="en-US" sz="1200" b="1" dirty="0">
                <a:solidFill>
                  <a:prstClr val="black"/>
                </a:solidFill>
                <a:cs typeface="Arial"/>
              </a:rPr>
              <a:t>Project Leader –</a:t>
            </a:r>
          </a:p>
          <a:p>
            <a:pPr algn="just"/>
            <a:r>
              <a:rPr lang="en-US" sz="1200" b="1" dirty="0">
                <a:solidFill>
                  <a:prstClr val="black"/>
                </a:solidFill>
                <a:cs typeface="Arial"/>
              </a:rPr>
              <a:t>Champion -  </a:t>
            </a:r>
          </a:p>
          <a:p>
            <a:pPr algn="just"/>
            <a:r>
              <a:rPr lang="en-US" sz="1200" b="1" dirty="0">
                <a:solidFill>
                  <a:prstClr val="black"/>
                </a:solidFill>
                <a:cs typeface="Arial"/>
              </a:rPr>
              <a:t>Mentor- </a:t>
            </a:r>
          </a:p>
        </p:txBody>
      </p:sp>
      <p:sp>
        <p:nvSpPr>
          <p:cNvPr id="36" name="Rectangle 104"/>
          <p:cNvSpPr>
            <a:spLocks noChangeArrowheads="1"/>
          </p:cNvSpPr>
          <p:nvPr/>
        </p:nvSpPr>
        <p:spPr bwMode="auto">
          <a:xfrm>
            <a:off x="228005" y="6233313"/>
            <a:ext cx="1625600" cy="246221"/>
          </a:xfrm>
          <a:prstGeom prst="rect">
            <a:avLst/>
          </a:prstGeom>
          <a:noFill/>
          <a:ln w="9525">
            <a:noFill/>
            <a:miter lim="800000"/>
            <a:headEnd/>
            <a:tailEnd/>
          </a:ln>
        </p:spPr>
        <p:txBody>
          <a:bodyPr lIns="0" tIns="0" rIns="0" bIns="0" anchor="t">
            <a:spAutoFit/>
          </a:bodyPr>
          <a:lstStyle/>
          <a:p>
            <a:pPr algn="ctr" eaLnBrk="0" hangingPunct="0">
              <a:defRPr/>
            </a:pPr>
            <a:r>
              <a:rPr lang="en-US" sz="1600" b="1" dirty="0">
                <a:solidFill>
                  <a:prstClr val="black"/>
                </a:solidFill>
                <a:ea typeface="ＭＳ Ｐゴシック" charset="-128"/>
              </a:rPr>
              <a:t>Project Team</a:t>
            </a:r>
          </a:p>
        </p:txBody>
      </p:sp>
      <p:sp>
        <p:nvSpPr>
          <p:cNvPr id="19" name="TextBox 18"/>
          <p:cNvSpPr txBox="1"/>
          <p:nvPr/>
        </p:nvSpPr>
        <p:spPr>
          <a:xfrm>
            <a:off x="122863" y="131976"/>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BPMS Project Charter</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18" name="AutoShape 25"/>
          <p:cNvSpPr>
            <a:spLocks noChangeArrowheads="1"/>
          </p:cNvSpPr>
          <p:nvPr/>
        </p:nvSpPr>
        <p:spPr bwMode="auto">
          <a:xfrm>
            <a:off x="178209" y="2819400"/>
            <a:ext cx="1695908" cy="846601"/>
          </a:xfrm>
          <a:prstGeom prst="roundRect">
            <a:avLst>
              <a:gd name="adj" fmla="val 8815"/>
            </a:avLst>
          </a:prstGeom>
          <a:solidFill>
            <a:schemeClr val="bg2"/>
          </a:solidFill>
          <a:ln w="38100" algn="ctr">
            <a:noFill/>
            <a:round/>
            <a:headEnd/>
            <a:tailEnd/>
          </a:ln>
        </p:spPr>
        <p:txBody>
          <a:bodyPr lIns="45720" rIns="45720" anchor="t"/>
          <a:lstStyle/>
          <a:p>
            <a:pPr marL="174625" indent="-174625" defTabSz="1257300" eaLnBrk="0" hangingPunct="0">
              <a:spcBef>
                <a:spcPct val="30000"/>
              </a:spcBef>
              <a:buClr>
                <a:srgbClr val="0000FF"/>
              </a:buClr>
              <a:defRPr/>
            </a:pPr>
            <a:endParaRPr lang="en-US">
              <a:solidFill>
                <a:prstClr val="white"/>
              </a:solidFill>
              <a:ea typeface="ＭＳ Ｐゴシック" charset="-128"/>
            </a:endParaRPr>
          </a:p>
        </p:txBody>
      </p:sp>
      <p:sp>
        <p:nvSpPr>
          <p:cNvPr id="20" name="Rectangle 104"/>
          <p:cNvSpPr>
            <a:spLocks noChangeArrowheads="1"/>
          </p:cNvSpPr>
          <p:nvPr/>
        </p:nvSpPr>
        <p:spPr bwMode="auto">
          <a:xfrm>
            <a:off x="315059" y="3051618"/>
            <a:ext cx="1418167" cy="492443"/>
          </a:xfrm>
          <a:prstGeom prst="rect">
            <a:avLst/>
          </a:prstGeom>
          <a:noFill/>
          <a:ln w="9525">
            <a:noFill/>
            <a:miter lim="800000"/>
            <a:headEnd/>
            <a:tailEnd/>
          </a:ln>
        </p:spPr>
        <p:txBody>
          <a:bodyPr lIns="0" tIns="0" rIns="0" bIns="0">
            <a:spAutoFit/>
          </a:bodyPr>
          <a:lstStyle/>
          <a:p>
            <a:pPr algn="ctr" eaLnBrk="0" hangingPunct="0">
              <a:defRPr/>
            </a:pPr>
            <a:r>
              <a:rPr lang="en-US" sz="1600" b="1" dirty="0">
                <a:solidFill>
                  <a:prstClr val="black"/>
                </a:solidFill>
                <a:ea typeface="ＭＳ Ｐゴシック" charset="-128"/>
              </a:rPr>
              <a:t>Project Criticality </a:t>
            </a:r>
          </a:p>
        </p:txBody>
      </p:sp>
      <p:sp>
        <p:nvSpPr>
          <p:cNvPr id="37" name="AutoShape 25"/>
          <p:cNvSpPr>
            <a:spLocks noChangeArrowheads="1"/>
          </p:cNvSpPr>
          <p:nvPr/>
        </p:nvSpPr>
        <p:spPr bwMode="auto">
          <a:xfrm>
            <a:off x="2047733" y="2819401"/>
            <a:ext cx="9999476" cy="838199"/>
          </a:xfrm>
          <a:prstGeom prst="roundRect">
            <a:avLst>
              <a:gd name="adj" fmla="val 8815"/>
            </a:avLst>
          </a:prstGeom>
          <a:solidFill>
            <a:srgbClr val="F2F2F2"/>
          </a:solidFill>
          <a:ln w="9525">
            <a:solidFill>
              <a:schemeClr val="bg2"/>
            </a:solidFill>
            <a:round/>
            <a:headEnd/>
            <a:tailEnd/>
          </a:ln>
        </p:spPr>
        <p:txBody>
          <a:bodyPr lIns="45720" rIns="45720" anchor="ctr"/>
          <a:lstStyle/>
          <a:p>
            <a:pPr fontAlgn="ctr"/>
            <a:r>
              <a:rPr lang="en-US" sz="1200" dirty="0">
                <a:solidFill>
                  <a:prstClr val="black"/>
                </a:solidFill>
                <a:cs typeface="Arial"/>
              </a:rPr>
              <a:t>A couple of questions the project criticality should answer are:</a:t>
            </a:r>
          </a:p>
          <a:p>
            <a:pPr fontAlgn="ctr"/>
            <a:r>
              <a:rPr lang="en-US" sz="1200" dirty="0">
                <a:solidFill>
                  <a:schemeClr val="tx2">
                    <a:lumMod val="10000"/>
                  </a:schemeClr>
                </a:solidFill>
              </a:rPr>
              <a:t>1. Why we are doing this  project?</a:t>
            </a:r>
          </a:p>
          <a:p>
            <a:pPr fontAlgn="ctr"/>
            <a:r>
              <a:rPr lang="en-US" sz="1200" dirty="0">
                <a:solidFill>
                  <a:schemeClr val="tx2">
                    <a:lumMod val="10000"/>
                  </a:schemeClr>
                </a:solidFill>
              </a:rPr>
              <a:t>2. Why is it important for client / for Genpact etc.?</a:t>
            </a:r>
          </a:p>
        </p:txBody>
      </p:sp>
      <p:sp>
        <p:nvSpPr>
          <p:cNvPr id="38" name="TextBox 37"/>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40745736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887089"/>
            <a:ext cx="2895598" cy="8035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Finalize (input/</a:t>
            </a:r>
          </a:p>
          <a:p>
            <a:pPr eaLnBrk="1" hangingPunct="1">
              <a:buClr>
                <a:srgbClr val="905500"/>
              </a:buClr>
            </a:pPr>
            <a:r>
              <a:rPr lang="en-US" altLang="en-US" sz="1800" b="1" dirty="0">
                <a:solidFill>
                  <a:schemeClr val="bg1"/>
                </a:solidFill>
                <a:latin typeface="+mj-lt"/>
              </a:rPr>
              <a:t>process/</a:t>
            </a:r>
          </a:p>
          <a:p>
            <a:pPr eaLnBrk="1" hangingPunct="1">
              <a:buClr>
                <a:srgbClr val="905500"/>
              </a:buClr>
            </a:pPr>
            <a:r>
              <a:rPr lang="en-US" altLang="en-US" sz="1800" b="1" dirty="0">
                <a:solidFill>
                  <a:schemeClr val="bg1"/>
                </a:solidFill>
                <a:latin typeface="+mj-lt"/>
              </a:rPr>
              <a:t>output metric)</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graphicFrame>
        <p:nvGraphicFramePr>
          <p:cNvPr id="12" name="Table 11"/>
          <p:cNvGraphicFramePr>
            <a:graphicFrameLocks noGrp="1"/>
          </p:cNvGraphicFramePr>
          <p:nvPr/>
        </p:nvGraphicFramePr>
        <p:xfrm>
          <a:off x="533401" y="2209800"/>
          <a:ext cx="11056914" cy="1169426"/>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356113">
                <a:tc>
                  <a:txBody>
                    <a:bodyPr/>
                    <a:lstStyle/>
                    <a:p>
                      <a:pPr algn="ctr"/>
                      <a:r>
                        <a:rPr lang="en-US" sz="1200" dirty="0"/>
                        <a:t>What </a:t>
                      </a:r>
                      <a:r>
                        <a:rPr lang="en-US" sz="1200" baseline="0" dirty="0"/>
                        <a:t> needs to be done</a:t>
                      </a:r>
                      <a:endParaRPr lang="en-US" sz="1200" dirty="0"/>
                    </a:p>
                  </a:txBody>
                  <a:tcPr anchor="ct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 to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56113">
                <a:tc rowSpan="2">
                  <a:txBody>
                    <a:bodyPr/>
                    <a:lstStyle/>
                    <a:p>
                      <a:pPr marL="0" algn="ctr" defTabSz="914400" rtl="0" eaLnBrk="1" latinLnBrk="0" hangingPunct="1"/>
                      <a:r>
                        <a:rPr lang="en-US" sz="1000" b="1" u="none" kern="1200" dirty="0">
                          <a:solidFill>
                            <a:schemeClr val="tx1"/>
                          </a:solidFill>
                          <a:latin typeface="+mj-lt"/>
                          <a:ea typeface="+mn-ea"/>
                          <a:cs typeface="+mn-cs"/>
                        </a:rPr>
                        <a:t>Metric Identification</a:t>
                      </a: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Metric Matrix</a:t>
                      </a:r>
                    </a:p>
                  </a:txBody>
                  <a:tcPr anchor="ctr">
                    <a:solidFill>
                      <a:schemeClr val="accent1">
                        <a:lumMod val="60000"/>
                        <a:lumOff val="40000"/>
                      </a:schemeClr>
                    </a:solidFill>
                  </a:tcPr>
                </a:tc>
                <a:tc>
                  <a:txBody>
                    <a:bodyPr/>
                    <a:lstStyle/>
                    <a:p>
                      <a:pPr marL="0" indent="0" algn="l">
                        <a:buFontTx/>
                        <a:buNone/>
                      </a:pPr>
                      <a:r>
                        <a:rPr lang="en-US" sz="1000" baseline="0" dirty="0">
                          <a:solidFill>
                            <a:schemeClr val="tx1"/>
                          </a:solidFill>
                          <a:latin typeface="+mj-lt"/>
                        </a:rPr>
                        <a:t>Achieve a clear understanding of the difference between Input-Process-Output measures.  </a:t>
                      </a:r>
                    </a:p>
                  </a:txBody>
                  <a:tcPr anchor="ctr">
                    <a:solidFill>
                      <a:srgbClr val="BFC0C1"/>
                    </a:solidFill>
                  </a:tcPr>
                </a:tc>
                <a:tc>
                  <a:txBody>
                    <a:bodyPr/>
                    <a:lstStyle/>
                    <a:p>
                      <a:pPr marL="0" indent="0" algn="ctr">
                        <a:buFontTx/>
                        <a:buNone/>
                      </a:pPr>
                      <a:r>
                        <a:rPr lang="en-US" sz="1000" dirty="0">
                          <a:latin typeface="+mj-lt"/>
                        </a:rPr>
                        <a:t>Must Have</a:t>
                      </a:r>
                    </a:p>
                  </a:txBody>
                  <a:tcPr anchor="ctr">
                    <a:solidFill>
                      <a:schemeClr val="bg1">
                        <a:lumMod val="85000"/>
                      </a:schemeClr>
                    </a:solidFill>
                  </a:tcPr>
                </a:tc>
                <a:tc>
                  <a:txBody>
                    <a:bodyPr/>
                    <a:lstStyle/>
                    <a:p>
                      <a:pPr marL="0" indent="0" algn="ctr">
                        <a:buFontTx/>
                        <a:buNone/>
                      </a:pPr>
                      <a:r>
                        <a:rPr lang="en-US" sz="1000" dirty="0">
                          <a:latin typeface="+mj-lt"/>
                          <a:hlinkClick r:id="rId2"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1"/>
                  </a:ext>
                </a:extLst>
              </a:tr>
              <a:tr h="356113">
                <a:tc vMerge="1">
                  <a:txBody>
                    <a:bodyPr/>
                    <a:lstStyle/>
                    <a:p>
                      <a:pPr marL="0" algn="ctr" defTabSz="914400" rtl="0" eaLnBrk="1" latinLnBrk="0" hangingPunct="1"/>
                      <a:endParaRPr lang="en-US" sz="1000" b="1"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algn="ctr" defTabSz="914400" rtl="0" eaLnBrk="1" latinLnBrk="0" hangingPunct="1"/>
                      <a:r>
                        <a:rPr lang="en-US" sz="1000" b="0" u="none" kern="1200" dirty="0">
                          <a:solidFill>
                            <a:schemeClr val="tx1"/>
                          </a:solidFill>
                          <a:latin typeface="+mj-lt"/>
                          <a:ea typeface="+mn-ea"/>
                          <a:cs typeface="+mn-cs"/>
                        </a:rPr>
                        <a:t>SEP</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tx1"/>
                          </a:solidFill>
                          <a:latin typeface="+mj-lt"/>
                          <a:ea typeface="+mn-ea"/>
                          <a:cs typeface="+mn-cs"/>
                        </a:rPr>
                        <a:t>Smart Enterprise Processes takes an outcome based view of managing business processes. </a:t>
                      </a:r>
                    </a:p>
                  </a:txBody>
                  <a:tcPr anchor="ctr">
                    <a:solidFill>
                      <a:srgbClr val="BFC0C1"/>
                    </a:solidFill>
                  </a:tcPr>
                </a:tc>
                <a:tc>
                  <a:txBody>
                    <a:bodyPr/>
                    <a:lstStyle/>
                    <a:p>
                      <a:pPr marL="0" indent="0" algn="ctr">
                        <a:buFontTx/>
                        <a:buNone/>
                      </a:pPr>
                      <a:r>
                        <a:rPr lang="en-US" sz="1000" dirty="0">
                          <a:latin typeface="+mj-lt"/>
                        </a:rPr>
                        <a:t>Good to Have</a:t>
                      </a:r>
                    </a:p>
                  </a:txBody>
                  <a:tcPr anchor="ctr">
                    <a:solidFill>
                      <a:schemeClr val="bg1">
                        <a:lumMod val="85000"/>
                      </a:schemeClr>
                    </a:solidFill>
                  </a:tcPr>
                </a:tc>
                <a:tc>
                  <a:txBody>
                    <a:bodyPr/>
                    <a:lstStyle/>
                    <a:p>
                      <a:pPr marL="0" indent="0" algn="ctr">
                        <a:buFontTx/>
                        <a:buNone/>
                      </a:pPr>
                      <a:r>
                        <a:rPr lang="en-US" sz="1000" dirty="0">
                          <a:latin typeface="+mj-lt"/>
                          <a:hlinkClick r:id="rId3" action="ppaction://hlinksldjump"/>
                        </a:rPr>
                        <a:t>Resources</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20838454"/>
                  </a:ext>
                </a:extLst>
              </a:tr>
            </a:tbl>
          </a:graphicData>
        </a:graphic>
      </p:graphicFrame>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81400" y="609600"/>
            <a:ext cx="3733800" cy="12192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This thirds step focuses on metric identification to include input, output and process metrics that needs to be monitored to ensure compliance to goals.</a:t>
            </a:r>
          </a:p>
        </p:txBody>
      </p:sp>
      <p:sp>
        <p:nvSpPr>
          <p:cNvPr id="17" name="Rectangle 16"/>
          <p:cNvSpPr/>
          <p:nvPr/>
        </p:nvSpPr>
        <p:spPr>
          <a:xfrm>
            <a:off x="7391399" y="614074"/>
            <a:ext cx="4177145" cy="1214726"/>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a:t>
            </a:r>
          </a:p>
          <a:p>
            <a:pPr marL="171450" lvl="0" indent="-171450">
              <a:buFont typeface="Wingdings" panose="05000000000000000000" pitchFamily="2" charset="2"/>
              <a:buChar char="ü"/>
              <a:defRPr/>
            </a:pPr>
            <a:r>
              <a:rPr lang="en-US" sz="1100" dirty="0">
                <a:solidFill>
                  <a:schemeClr val="bg1"/>
                </a:solidFill>
                <a:latin typeface="+mj-lt"/>
              </a:rPr>
              <a:t>Metric Identification </a:t>
            </a:r>
          </a:p>
          <a:p>
            <a:pPr marL="354330" lvl="1" indent="-171450">
              <a:buFont typeface="Wingdings" panose="05000000000000000000" pitchFamily="2" charset="2"/>
              <a:buChar char="ü"/>
              <a:defRPr/>
            </a:pPr>
            <a:r>
              <a:rPr lang="en-US" sz="1100" dirty="0">
                <a:solidFill>
                  <a:schemeClr val="bg1"/>
                </a:solidFill>
                <a:latin typeface="+mj-lt"/>
              </a:rPr>
              <a:t>Input measures</a:t>
            </a:r>
          </a:p>
          <a:p>
            <a:pPr marL="354330" lvl="1" indent="-171450">
              <a:buFont typeface="Wingdings" panose="05000000000000000000" pitchFamily="2" charset="2"/>
              <a:buChar char="ü"/>
              <a:defRPr/>
            </a:pPr>
            <a:r>
              <a:rPr lang="en-US" sz="1100" dirty="0">
                <a:solidFill>
                  <a:schemeClr val="bg1"/>
                </a:solidFill>
                <a:latin typeface="+mj-lt"/>
              </a:rPr>
              <a:t>Process measures</a:t>
            </a:r>
          </a:p>
          <a:p>
            <a:pPr marL="354330" lvl="1" indent="-171450">
              <a:buFont typeface="Wingdings" panose="05000000000000000000" pitchFamily="2" charset="2"/>
              <a:buChar char="ü"/>
              <a:defRPr/>
            </a:pPr>
            <a:r>
              <a:rPr lang="en-US" sz="1100" dirty="0">
                <a:solidFill>
                  <a:schemeClr val="bg1"/>
                </a:solidFill>
                <a:latin typeface="+mj-lt"/>
              </a:rPr>
              <a:t>Output measures</a:t>
            </a:r>
          </a:p>
          <a:p>
            <a:pPr marL="171450" lvl="0" indent="-171450">
              <a:buFont typeface="Wingdings" panose="05000000000000000000" pitchFamily="2" charset="2"/>
              <a:buChar char="ü"/>
              <a:defRPr/>
            </a:pPr>
            <a:r>
              <a:rPr lang="en-US" sz="1100" dirty="0">
                <a:solidFill>
                  <a:schemeClr val="bg1"/>
                </a:solidFill>
                <a:latin typeface="+mj-lt"/>
              </a:rPr>
              <a:t>Operational definitions</a:t>
            </a:r>
          </a:p>
          <a:p>
            <a:pPr marL="171450" indent="-171450">
              <a:buFont typeface="Wingdings" panose="05000000000000000000" pitchFamily="2" charset="2"/>
              <a:buChar char="ü"/>
            </a:pPr>
            <a:endParaRPr lang="en-US" sz="1100" dirty="0">
              <a:solidFill>
                <a:schemeClr val="bg1"/>
              </a:solidFill>
              <a:latin typeface="+mj-lt"/>
            </a:endParaRPr>
          </a:p>
          <a:p>
            <a:pPr marL="171450" indent="-171450">
              <a:buFont typeface="Wingdings" panose="05000000000000000000" pitchFamily="2" charset="2"/>
              <a:buChar char="ü"/>
            </a:pPr>
            <a:endParaRPr lang="en-US" sz="1100" dirty="0">
              <a:solidFill>
                <a:schemeClr val="bg1"/>
              </a:solidFill>
              <a:latin typeface="+mj-lt"/>
            </a:endParaRPr>
          </a:p>
        </p:txBody>
      </p:sp>
      <p:sp>
        <p:nvSpPr>
          <p:cNvPr id="11" name="16-Point Star 10"/>
          <p:cNvSpPr/>
          <p:nvPr/>
        </p:nvSpPr>
        <p:spPr>
          <a:xfrm>
            <a:off x="1562100" y="310770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3853824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5"/>
            <a:ext cx="2971799" cy="816972"/>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Setting Up </a:t>
            </a:r>
          </a:p>
          <a:p>
            <a:pPr eaLnBrk="1" hangingPunct="1">
              <a:buClr>
                <a:srgbClr val="905500"/>
              </a:buClr>
            </a:pPr>
            <a:r>
              <a:rPr lang="en-US" altLang="en-US" sz="1800" b="1" dirty="0">
                <a:solidFill>
                  <a:schemeClr val="bg1"/>
                </a:solidFill>
                <a:latin typeface="+mj-lt"/>
              </a:rPr>
              <a:t>Measurement </a:t>
            </a:r>
          </a:p>
          <a:p>
            <a:pPr eaLnBrk="1" hangingPunct="1">
              <a:buClr>
                <a:srgbClr val="905500"/>
              </a:buClr>
            </a:pPr>
            <a:r>
              <a:rPr lang="en-US" altLang="en-US" sz="1800" b="1" dirty="0">
                <a:solidFill>
                  <a:schemeClr val="bg1"/>
                </a:solidFill>
                <a:latin typeface="+mj-lt"/>
              </a:rPr>
              <a:t>System</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05200" y="553175"/>
            <a:ext cx="3810000" cy="81842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The fourth step focuses on creating measurement system around the metrics established.  </a:t>
            </a:r>
          </a:p>
          <a:p>
            <a:r>
              <a:rPr lang="en-US" sz="1100" dirty="0"/>
              <a:t>This is were these systems will also be tested on efficiency. </a:t>
            </a:r>
          </a:p>
        </p:txBody>
      </p:sp>
      <p:sp>
        <p:nvSpPr>
          <p:cNvPr id="17" name="Rectangle 16"/>
          <p:cNvSpPr/>
          <p:nvPr/>
        </p:nvSpPr>
        <p:spPr>
          <a:xfrm>
            <a:off x="7391399" y="557648"/>
            <a:ext cx="4177145" cy="813953"/>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a:t>
            </a:r>
          </a:p>
          <a:p>
            <a:pPr marL="171450" lvl="0" indent="-171450">
              <a:buFont typeface="Wingdings" panose="05000000000000000000" pitchFamily="2" charset="2"/>
              <a:buChar char="ü"/>
              <a:defRPr/>
            </a:pPr>
            <a:r>
              <a:rPr lang="en-US" sz="1100" dirty="0">
                <a:solidFill>
                  <a:schemeClr val="bg1"/>
                </a:solidFill>
              </a:rPr>
              <a:t>Set up of repeatable reliable metrics</a:t>
            </a:r>
          </a:p>
          <a:p>
            <a:pPr marL="171450" lvl="0" indent="-171450">
              <a:buFont typeface="Wingdings" panose="05000000000000000000" pitchFamily="2" charset="2"/>
              <a:buChar char="ü"/>
              <a:defRPr/>
            </a:pPr>
            <a:r>
              <a:rPr lang="en-US" sz="1100" dirty="0">
                <a:solidFill>
                  <a:schemeClr val="bg1"/>
                </a:solidFill>
              </a:rPr>
              <a:t>Baselining on SLA &amp; Target setting</a:t>
            </a:r>
          </a:p>
          <a:p>
            <a:pPr marL="171450" lvl="0" indent="-171450">
              <a:buFont typeface="Wingdings" panose="05000000000000000000" pitchFamily="2" charset="2"/>
              <a:buChar char="ü"/>
              <a:defRPr/>
            </a:pPr>
            <a:r>
              <a:rPr lang="en-US" sz="1100" dirty="0">
                <a:solidFill>
                  <a:schemeClr val="bg1"/>
                </a:solidFill>
              </a:rPr>
              <a:t>Quality Framework</a:t>
            </a:r>
          </a:p>
        </p:txBody>
      </p:sp>
      <p:sp>
        <p:nvSpPr>
          <p:cNvPr id="11" name="16-Point Star 10"/>
          <p:cNvSpPr/>
          <p:nvPr/>
        </p:nvSpPr>
        <p:spPr>
          <a:xfrm>
            <a:off x="2606039" y="2913636"/>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2" name="16-Point Star 11"/>
          <p:cNvSpPr/>
          <p:nvPr/>
        </p:nvSpPr>
        <p:spPr>
          <a:xfrm>
            <a:off x="2606039" y="3412026"/>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graphicFrame>
        <p:nvGraphicFramePr>
          <p:cNvPr id="16" name="Table 15"/>
          <p:cNvGraphicFramePr>
            <a:graphicFrameLocks noGrp="1"/>
          </p:cNvGraphicFramePr>
          <p:nvPr/>
        </p:nvGraphicFramePr>
        <p:xfrm>
          <a:off x="533401" y="1659073"/>
          <a:ext cx="11056914" cy="4798080"/>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123887">
                <a:tc>
                  <a:txBody>
                    <a:bodyPr/>
                    <a:lstStyle/>
                    <a:p>
                      <a:pPr algn="ctr"/>
                      <a:r>
                        <a:rPr lang="en-US" sz="1200" dirty="0"/>
                        <a:t>What </a:t>
                      </a:r>
                      <a:r>
                        <a:rPr lang="en-US" sz="1200" baseline="0" dirty="0"/>
                        <a:t> needs to be done</a:t>
                      </a:r>
                      <a:endParaRPr lang="en-US" sz="1200" dirty="0"/>
                    </a:p>
                  </a:txBody>
                  <a:tcPr anchor="ct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 to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56113">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j-lt"/>
                          <a:ea typeface="+mn-ea"/>
                          <a:cs typeface="+mn-cs"/>
                        </a:rPr>
                        <a:t>Collect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j-lt"/>
                          <a:ea typeface="+mn-ea"/>
                          <a:cs typeface="+mn-cs"/>
                        </a:rPr>
                        <a:t>Data</a:t>
                      </a:r>
                    </a:p>
                  </a:txBody>
                  <a:tcP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Data</a:t>
                      </a:r>
                      <a:r>
                        <a:rPr lang="en-US" sz="1000" b="0" u="none" kern="1200" baseline="0" dirty="0">
                          <a:solidFill>
                            <a:schemeClr val="tx1"/>
                          </a:solidFill>
                          <a:latin typeface="+mj-lt"/>
                          <a:ea typeface="+mn-ea"/>
                          <a:cs typeface="+mn-cs"/>
                        </a:rPr>
                        <a:t> Collection Plan</a:t>
                      </a:r>
                      <a:endParaRPr lang="en-US" sz="1000" b="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latin typeface="+mj-lt"/>
                        </a:rPr>
                        <a:t>Plan what data will be collected, when it is collected,  where</a:t>
                      </a:r>
                      <a:r>
                        <a:rPr lang="en-US" sz="1000" baseline="0" dirty="0">
                          <a:latin typeface="+mj-lt"/>
                        </a:rPr>
                        <a:t> it</a:t>
                      </a:r>
                      <a:r>
                        <a:rPr lang="en-US" sz="1000" dirty="0">
                          <a:latin typeface="+mj-lt"/>
                        </a:rPr>
                        <a:t> will be collected from, how it</a:t>
                      </a:r>
                      <a:r>
                        <a:rPr lang="en-US" sz="1000" baseline="0" dirty="0">
                          <a:latin typeface="+mj-lt"/>
                        </a:rPr>
                        <a:t> </a:t>
                      </a:r>
                      <a:r>
                        <a:rPr lang="en-US" sz="1000" dirty="0">
                          <a:latin typeface="+mj-lt"/>
                        </a:rPr>
                        <a:t>will be collected, who will collect it  and the volume/sample size to</a:t>
                      </a:r>
                      <a:r>
                        <a:rPr lang="en-US" sz="1000" baseline="0" dirty="0">
                          <a:latin typeface="+mj-lt"/>
                        </a:rPr>
                        <a:t> be c</a:t>
                      </a:r>
                      <a:r>
                        <a:rPr lang="en-US" sz="1000" dirty="0">
                          <a:latin typeface="+mj-lt"/>
                        </a:rPr>
                        <a:t>ollected. </a:t>
                      </a:r>
                      <a:endParaRPr lang="en-US" sz="1000" dirty="0">
                        <a:solidFill>
                          <a:schemeClr val="tx1"/>
                        </a:solidFill>
                        <a:latin typeface="+mj-lt"/>
                      </a:endParaRPr>
                    </a:p>
                  </a:txBody>
                  <a:tcPr anchor="ctr">
                    <a:solidFill>
                      <a:srgbClr val="BFC0C1"/>
                    </a:solidFill>
                  </a:tcPr>
                </a:tc>
                <a:tc>
                  <a:txBody>
                    <a:bodyPr/>
                    <a:lstStyle/>
                    <a:p>
                      <a:pPr marL="0" indent="0" algn="ctr">
                        <a:buFontTx/>
                        <a:buNone/>
                      </a:pPr>
                      <a:r>
                        <a:rPr lang="en-US" sz="1000" dirty="0">
                          <a:latin typeface="+mj-lt"/>
                        </a:rPr>
                        <a:t>Must</a:t>
                      </a:r>
                      <a:r>
                        <a:rPr lang="en-US" sz="1000" baseline="0" dirty="0">
                          <a:latin typeface="+mj-lt"/>
                        </a:rPr>
                        <a:t> Have</a:t>
                      </a:r>
                      <a:endParaRPr lang="en-US" sz="1000" dirty="0">
                        <a:latin typeface="+mj-lt"/>
                      </a:endParaRPr>
                    </a:p>
                  </a:txBody>
                  <a:tcPr anchor="ctr">
                    <a:solidFill>
                      <a:schemeClr val="bg1">
                        <a:lumMod val="85000"/>
                      </a:schemeClr>
                    </a:solidFill>
                  </a:tcPr>
                </a:tc>
                <a:tc>
                  <a:txBody>
                    <a:bodyPr/>
                    <a:lstStyle/>
                    <a:p>
                      <a:pPr marL="0" indent="0" algn="ctr">
                        <a:buFontTx/>
                        <a:buNone/>
                      </a:pPr>
                      <a:r>
                        <a:rPr lang="en-US" sz="1000" dirty="0">
                          <a:latin typeface="+mj-lt"/>
                          <a:hlinkClick r:id="rId2"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3"/>
                  </a:ext>
                </a:extLst>
              </a:tr>
              <a:tr h="493080">
                <a:tc vMerge="1">
                  <a:txBody>
                    <a:bodyPr/>
                    <a:lstStyle/>
                    <a:p>
                      <a:pPr algn="ctr"/>
                      <a:endParaRPr lang="en-US" sz="1000" b="1" i="0" u="none" dirty="0">
                        <a:latin typeface="+mj-lt"/>
                      </a:endParaRPr>
                    </a:p>
                  </a:txBody>
                  <a:tcPr anchor="ctr">
                    <a:solidFill>
                      <a:schemeClr val="accent1">
                        <a:lumMod val="60000"/>
                        <a:lumOff val="40000"/>
                      </a:schemeClr>
                    </a:solidFill>
                  </a:tcPr>
                </a:tc>
                <a:tc>
                  <a:txBody>
                    <a:bodyPr/>
                    <a:lstStyle/>
                    <a:p>
                      <a:pPr algn="ctr"/>
                      <a:r>
                        <a:rPr lang="en-US" sz="1000" b="0" i="0" u="none" dirty="0">
                          <a:latin typeface="+mj-lt"/>
                        </a:rPr>
                        <a:t>WAM</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dk1"/>
                          </a:solidFill>
                          <a:latin typeface="+mj-lt"/>
                          <a:ea typeface="+mn-ea"/>
                          <a:cs typeface="+mn-cs"/>
                        </a:rPr>
                        <a:t>Is a work activity tool that identify dynamics of activity of an employee working with a computer. </a:t>
                      </a:r>
                    </a:p>
                  </a:txBody>
                  <a:tcPr anchor="ctr">
                    <a:solidFill>
                      <a:srgbClr val="BFC0C1"/>
                    </a:solidFill>
                  </a:tcPr>
                </a:tc>
                <a:tc>
                  <a:txBody>
                    <a:bodyPr/>
                    <a:lstStyle/>
                    <a:p>
                      <a:pPr marL="0" indent="0" algn="ctr">
                        <a:buFontTx/>
                        <a:buNone/>
                      </a:pPr>
                      <a:r>
                        <a:rPr lang="en-US" sz="1000" dirty="0">
                          <a:solidFill>
                            <a:schemeClr val="dk1"/>
                          </a:solidFill>
                          <a:latin typeface="+mj-lt"/>
                          <a:ea typeface="+mn-ea"/>
                          <a:cs typeface="+mn-cs"/>
                        </a:rPr>
                        <a:t>Good</a:t>
                      </a:r>
                      <a:r>
                        <a:rPr lang="en-US" sz="1000" baseline="0" dirty="0">
                          <a:solidFill>
                            <a:schemeClr val="dk1"/>
                          </a:solidFill>
                          <a:latin typeface="+mj-lt"/>
                          <a:ea typeface="+mn-ea"/>
                          <a:cs typeface="+mn-cs"/>
                        </a:rPr>
                        <a:t> to Have</a:t>
                      </a:r>
                      <a:endParaRPr lang="en-US" sz="1000" dirty="0">
                        <a:solidFill>
                          <a:schemeClr val="dk1"/>
                        </a:solidFill>
                        <a:latin typeface="+mj-lt"/>
                        <a:ea typeface="+mn-ea"/>
                        <a:cs typeface="+mn-cs"/>
                      </a:endParaRPr>
                    </a:p>
                  </a:txBody>
                  <a:tcPr anchor="ctr">
                    <a:solidFill>
                      <a:schemeClr val="bg1">
                        <a:lumMod val="85000"/>
                      </a:schemeClr>
                    </a:solidFill>
                  </a:tcPr>
                </a:tc>
                <a:tc>
                  <a:txBody>
                    <a:bodyPr/>
                    <a:lstStyle/>
                    <a:p>
                      <a:pPr marL="0" indent="0" algn="ctr">
                        <a:buFontTx/>
                        <a:buNone/>
                      </a:pPr>
                      <a:r>
                        <a:rPr lang="en-US" sz="1000" baseline="0" dirty="0">
                          <a:latin typeface="+mj-lt"/>
                          <a:hlinkClick r:id="rId3" action="ppaction://hlinksldjump"/>
                        </a:rPr>
                        <a:t>Resources</a:t>
                      </a:r>
                      <a:endParaRPr lang="en-US" sz="1000" baseline="0" dirty="0">
                        <a:latin typeface="+mj-lt"/>
                      </a:endParaRPr>
                    </a:p>
                  </a:txBody>
                  <a:tcPr anchor="ctr">
                    <a:solidFill>
                      <a:schemeClr val="bg1">
                        <a:lumMod val="85000"/>
                      </a:schemeClr>
                    </a:solidFill>
                  </a:tcPr>
                </a:tc>
                <a:extLst>
                  <a:ext uri="{0D108BD9-81ED-4DB2-BD59-A6C34878D82A}">
                    <a16:rowId xmlns:a16="http://schemas.microsoft.com/office/drawing/2014/main" val="10005"/>
                  </a:ext>
                </a:extLst>
              </a:tr>
              <a:tr h="493080">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Digital Twin</a:t>
                      </a:r>
                    </a:p>
                  </a:txBody>
                  <a:tcPr anchor="ctr">
                    <a:solidFill>
                      <a:schemeClr val="accent1">
                        <a:lumMod val="60000"/>
                        <a:lumOff val="40000"/>
                      </a:schemeClr>
                    </a:solidFill>
                  </a:tcPr>
                </a:tc>
                <a:tc>
                  <a:txBody>
                    <a:bodyPr/>
                    <a:lstStyle/>
                    <a:p>
                      <a:pPr algn="l"/>
                      <a:r>
                        <a:rPr lang="en-US" sz="1000" noProof="0" dirty="0">
                          <a:solidFill>
                            <a:schemeClr val="dk1"/>
                          </a:solidFill>
                          <a:latin typeface="+mj-lt"/>
                          <a:ea typeface="+mn-ea"/>
                          <a:cs typeface="+mn-cs"/>
                        </a:rPr>
                        <a:t>Is a software model that relies on system data to recreate how process actually executes across different systems. </a:t>
                      </a:r>
                      <a:endParaRPr lang="en-US" sz="1000" dirty="0">
                        <a:solidFill>
                          <a:schemeClr val="dk1"/>
                        </a:solidFill>
                        <a:latin typeface="+mj-lt"/>
                        <a:ea typeface="+mn-ea"/>
                        <a:cs typeface="+mn-cs"/>
                      </a:endParaRPr>
                    </a:p>
                  </a:txBody>
                  <a:tcPr anchor="ctr">
                    <a:solidFill>
                      <a:srgbClr val="BFC0C1"/>
                    </a:solidFill>
                  </a:tcPr>
                </a:tc>
                <a:tc>
                  <a:txBody>
                    <a:bodyPr/>
                    <a:lstStyle/>
                    <a:p>
                      <a:pPr marL="0" indent="0" algn="ctr">
                        <a:buFontTx/>
                        <a:buNone/>
                      </a:pP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indent="0" algn="ctr">
                        <a:buFontTx/>
                        <a:buNone/>
                      </a:pPr>
                      <a:r>
                        <a:rPr lang="en-US" sz="1000" dirty="0">
                          <a:hlinkClick r:id="rId4"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492831650"/>
                  </a:ext>
                </a:extLst>
              </a:tr>
              <a:tr h="493080">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FLM Cockpit</a:t>
                      </a:r>
                    </a:p>
                  </a:txBody>
                  <a:tcPr anchor="ctr">
                    <a:solidFill>
                      <a:schemeClr val="accent1">
                        <a:lumMod val="60000"/>
                        <a:lumOff val="40000"/>
                      </a:schemeClr>
                    </a:solidFill>
                  </a:tcPr>
                </a:tc>
                <a:tc>
                  <a:txBody>
                    <a:bodyPr/>
                    <a:lstStyle/>
                    <a:p>
                      <a:pPr algn="l"/>
                      <a:r>
                        <a:rPr lang="en-US" sz="1000" noProof="0" dirty="0">
                          <a:solidFill>
                            <a:schemeClr val="dk1"/>
                          </a:solidFill>
                          <a:latin typeface="+mj-lt"/>
                          <a:ea typeface="+mn-ea"/>
                          <a:cs typeface="+mn-cs"/>
                        </a:rPr>
                        <a:t>This is a one view dashboard to provide live update on the BAU operation, to the top management, with a click of a button</a:t>
                      </a:r>
                      <a:endParaRPr lang="en-US" sz="1000" dirty="0">
                        <a:solidFill>
                          <a:schemeClr val="dk1"/>
                        </a:solidFill>
                        <a:latin typeface="+mj-lt"/>
                        <a:ea typeface="+mn-ea"/>
                        <a:cs typeface="+mn-cs"/>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5" action="ppaction://hlinksldjump"/>
                        </a:rPr>
                        <a:t>Resources</a:t>
                      </a:r>
                      <a:endParaRPr lang="en-US" sz="1000" dirty="0"/>
                    </a:p>
                  </a:txBody>
                  <a:tcPr anchor="ctr">
                    <a:solidFill>
                      <a:schemeClr val="bg1">
                        <a:lumMod val="85000"/>
                      </a:schemeClr>
                    </a:solidFill>
                  </a:tcPr>
                </a:tc>
                <a:extLst>
                  <a:ext uri="{0D108BD9-81ED-4DB2-BD59-A6C34878D82A}">
                    <a16:rowId xmlns:a16="http://schemas.microsoft.com/office/drawing/2014/main" val="1345052493"/>
                  </a:ext>
                </a:extLst>
              </a:tr>
              <a:tr h="493080">
                <a:tc>
                  <a:txBody>
                    <a:bodyPr/>
                    <a:lstStyle/>
                    <a:p>
                      <a:pPr algn="ctr"/>
                      <a:r>
                        <a:rPr lang="en-US" sz="1000" b="1" i="0" u="none" dirty="0">
                          <a:latin typeface="+mj-lt"/>
                        </a:rPr>
                        <a:t>Measurement</a:t>
                      </a:r>
                      <a:r>
                        <a:rPr lang="en-US" sz="1000" b="1" i="0" u="none" baseline="0" dirty="0">
                          <a:latin typeface="+mj-lt"/>
                        </a:rPr>
                        <a:t> System Analysis</a:t>
                      </a:r>
                      <a:endParaRPr lang="en-US" sz="1000" b="1" i="0" u="none" dirty="0">
                        <a:latin typeface="+mj-lt"/>
                      </a:endParaRPr>
                    </a:p>
                  </a:txBody>
                  <a:tcPr anchor="ctr">
                    <a:solidFill>
                      <a:schemeClr val="accent1">
                        <a:lumMod val="60000"/>
                        <a:lumOff val="40000"/>
                      </a:schemeClr>
                    </a:solidFill>
                  </a:tcPr>
                </a:tc>
                <a:tc>
                  <a:txBody>
                    <a:bodyPr/>
                    <a:lstStyle/>
                    <a:p>
                      <a:pPr algn="ctr"/>
                      <a:r>
                        <a:rPr lang="en-US" sz="1000" b="0" i="0" u="none" dirty="0">
                          <a:latin typeface="+mj-lt"/>
                        </a:rPr>
                        <a:t>Gage</a:t>
                      </a:r>
                      <a:r>
                        <a:rPr lang="en-US" sz="1000" b="0" i="0" u="none" baseline="0" dirty="0">
                          <a:latin typeface="+mj-lt"/>
                        </a:rPr>
                        <a:t> R&amp;R</a:t>
                      </a:r>
                      <a:endParaRPr lang="en-US" sz="1000" b="0" i="0" u="none" dirty="0">
                        <a:latin typeface="+mj-lt"/>
                      </a:endParaRPr>
                    </a:p>
                  </a:txBody>
                  <a:tcPr anchor="ctr">
                    <a:solidFill>
                      <a:schemeClr val="accent1">
                        <a:lumMod val="60000"/>
                        <a:lumOff val="40000"/>
                      </a:schemeClr>
                    </a:solidFill>
                  </a:tcPr>
                </a:tc>
                <a:tc>
                  <a:txBody>
                    <a:bodyPr/>
                    <a:lstStyle/>
                    <a:p>
                      <a:pPr algn="l"/>
                      <a:r>
                        <a:rPr lang="en-US" sz="1000" dirty="0">
                          <a:solidFill>
                            <a:schemeClr val="dk1"/>
                          </a:solidFill>
                          <a:latin typeface="+mj-lt"/>
                          <a:ea typeface="+mn-ea"/>
                          <a:cs typeface="+mn-cs"/>
                        </a:rPr>
                        <a:t>A statistical tool that measures the amount of variation in the measurement system arising from the measurement device and the people taking the measurement.</a:t>
                      </a:r>
                    </a:p>
                  </a:txBody>
                  <a:tcPr anchor="ctr">
                    <a:solidFill>
                      <a:srgbClr val="BFC0C1"/>
                    </a:solidFill>
                  </a:tcPr>
                </a:tc>
                <a:tc>
                  <a:txBody>
                    <a:bodyPr/>
                    <a:lstStyle/>
                    <a:p>
                      <a:pPr algn="ctr"/>
                      <a:r>
                        <a:rPr lang="en-US" sz="1000" dirty="0">
                          <a:latin typeface="+mj-lt"/>
                        </a:rPr>
                        <a:t>Must</a:t>
                      </a:r>
                      <a:r>
                        <a:rPr lang="en-US" sz="1000" baseline="0" dirty="0">
                          <a:latin typeface="+mj-lt"/>
                        </a:rPr>
                        <a:t> Have / As Applicable</a:t>
                      </a:r>
                      <a:endParaRPr lang="en-US" sz="1000" dirty="0">
                        <a:latin typeface="+mj-lt"/>
                      </a:endParaRPr>
                    </a:p>
                  </a:txBody>
                  <a:tcPr anchor="ctr">
                    <a:solidFill>
                      <a:schemeClr val="bg1">
                        <a:lumMod val="85000"/>
                      </a:schemeClr>
                    </a:solidFill>
                  </a:tcPr>
                </a:tc>
                <a:tc>
                  <a:txBody>
                    <a:bodyPr/>
                    <a:lstStyle/>
                    <a:p>
                      <a:pPr algn="ctr"/>
                      <a:r>
                        <a:rPr lang="en-US" sz="1000" dirty="0">
                          <a:latin typeface="+mj-lt"/>
                          <a:hlinkClick r:id="rId6"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2020890055"/>
                  </a:ext>
                </a:extLst>
              </a:tr>
              <a:tr h="493080">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j-lt"/>
                          <a:ea typeface="+mn-ea"/>
                          <a:cs typeface="+mn-cs"/>
                        </a:rPr>
                        <a:t>Quality</a:t>
                      </a:r>
                      <a:r>
                        <a:rPr lang="en-US" sz="1000" b="1" i="0" u="none" kern="1200" baseline="0" dirty="0">
                          <a:solidFill>
                            <a:schemeClr val="tx1"/>
                          </a:solidFill>
                          <a:latin typeface="+mj-lt"/>
                          <a:ea typeface="+mn-ea"/>
                          <a:cs typeface="+mn-cs"/>
                        </a:rPr>
                        <a:t> Assurance</a:t>
                      </a: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Quality Framework</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Establish a quality outline that would</a:t>
                      </a:r>
                      <a:r>
                        <a:rPr lang="en-US" sz="1000" baseline="0" dirty="0">
                          <a:solidFill>
                            <a:schemeClr val="dk1"/>
                          </a:solidFill>
                          <a:latin typeface="+mj-lt"/>
                          <a:ea typeface="+mn-ea"/>
                          <a:cs typeface="+mn-cs"/>
                        </a:rPr>
                        <a:t> provide guidance to operations around quality requirements.</a:t>
                      </a:r>
                      <a:endParaRPr lang="en-US" sz="1000" dirty="0">
                        <a:solidFill>
                          <a:schemeClr val="dk1"/>
                        </a:solidFill>
                        <a:latin typeface="+mj-lt"/>
                        <a:ea typeface="+mn-ea"/>
                        <a:cs typeface="+mn-cs"/>
                      </a:endParaRPr>
                    </a:p>
                  </a:txBody>
                  <a:tcPr anchor="ctr">
                    <a:solidFill>
                      <a:srgbClr val="BFC0C1"/>
                    </a:solidFill>
                  </a:tcPr>
                </a:tc>
                <a:tc>
                  <a:txBody>
                    <a:bodyPr/>
                    <a:lstStyle/>
                    <a:p>
                      <a:pPr algn="ctr"/>
                      <a:r>
                        <a:rPr lang="en-US" sz="1000" dirty="0">
                          <a:latin typeface="+mj-lt"/>
                        </a:rPr>
                        <a:t>Must Have</a:t>
                      </a:r>
                    </a:p>
                  </a:txBody>
                  <a:tcPr anchor="ctr">
                    <a:solidFill>
                      <a:schemeClr val="bg1">
                        <a:lumMod val="85000"/>
                      </a:schemeClr>
                    </a:solidFill>
                  </a:tcPr>
                </a:tc>
                <a:tc>
                  <a:txBody>
                    <a:bodyPr/>
                    <a:lstStyle/>
                    <a:p>
                      <a:pPr algn="ctr"/>
                      <a:r>
                        <a:rPr lang="en-US" sz="1000" dirty="0">
                          <a:latin typeface="+mj-lt"/>
                          <a:hlinkClick r:id="rId7" action="ppaction://hlinksldjump"/>
                        </a:rPr>
                        <a:t>Sample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695701038"/>
                  </a:ext>
                </a:extLst>
              </a:tr>
              <a:tr h="493080">
                <a:tc rowSpan="3">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j-lt"/>
                          <a:ea typeface="+mn-ea"/>
                          <a:cs typeface="+mn-cs"/>
                        </a:rPr>
                        <a:t>Baselining and Target</a:t>
                      </a:r>
                    </a:p>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j-lt"/>
                          <a:ea typeface="+mn-ea"/>
                          <a:cs typeface="+mn-cs"/>
                        </a:rPr>
                        <a:t>Setting</a:t>
                      </a: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Baselining and Target</a:t>
                      </a:r>
                      <a:r>
                        <a:rPr lang="en-US" sz="1000" b="0" i="0" u="none" kern="1200" baseline="0" dirty="0">
                          <a:solidFill>
                            <a:schemeClr val="tx1"/>
                          </a:solidFill>
                          <a:latin typeface="+mj-lt"/>
                          <a:ea typeface="+mn-ea"/>
                          <a:cs typeface="+mn-cs"/>
                        </a:rPr>
                        <a:t> Setting</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Identification of goal</a:t>
                      </a:r>
                      <a:r>
                        <a:rPr lang="en-US" sz="1000" baseline="0" dirty="0">
                          <a:solidFill>
                            <a:schemeClr val="dk1"/>
                          </a:solidFill>
                          <a:latin typeface="+mj-lt"/>
                          <a:ea typeface="+mn-ea"/>
                          <a:cs typeface="+mn-cs"/>
                        </a:rPr>
                        <a:t> for all metrics for both Genpact and Client, including inputs. </a:t>
                      </a:r>
                      <a:endParaRPr lang="en-US" sz="1000" dirty="0">
                        <a:solidFill>
                          <a:schemeClr val="dk1"/>
                        </a:solidFill>
                        <a:latin typeface="+mj-lt"/>
                        <a:ea typeface="+mn-ea"/>
                        <a:cs typeface="+mn-cs"/>
                      </a:endParaRPr>
                    </a:p>
                  </a:txBody>
                  <a:tcPr anchor="ctr">
                    <a:solidFill>
                      <a:srgbClr val="BFC0C1"/>
                    </a:solidFill>
                  </a:tcPr>
                </a:tc>
                <a:tc>
                  <a:txBody>
                    <a:bodyPr/>
                    <a:lstStyle/>
                    <a:p>
                      <a:pPr algn="ctr"/>
                      <a:r>
                        <a:rPr lang="en-US" sz="1000" dirty="0">
                          <a:latin typeface="+mj-lt"/>
                        </a:rPr>
                        <a:t>Must</a:t>
                      </a:r>
                      <a:r>
                        <a:rPr lang="en-US" sz="1000" baseline="0" dirty="0">
                          <a:latin typeface="+mj-lt"/>
                        </a:rPr>
                        <a:t> Have</a:t>
                      </a:r>
                      <a:endParaRPr lang="en-US" sz="1000" dirty="0">
                        <a:latin typeface="+mj-lt"/>
                      </a:endParaRPr>
                    </a:p>
                  </a:txBody>
                  <a:tcPr anchor="ctr">
                    <a:solidFill>
                      <a:schemeClr val="bg1">
                        <a:lumMod val="85000"/>
                      </a:schemeClr>
                    </a:solidFill>
                  </a:tcPr>
                </a:tc>
                <a:tc>
                  <a:txBody>
                    <a:bodyPr/>
                    <a:lstStyle/>
                    <a:p>
                      <a:pPr algn="ctr"/>
                      <a:r>
                        <a:rPr lang="en-US" sz="1000" dirty="0">
                          <a:latin typeface="+mj-lt"/>
                          <a:hlinkClick r:id="rId8" action="ppaction://hlinksldjump"/>
                        </a:rPr>
                        <a:t>Sample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6"/>
                  </a:ext>
                </a:extLst>
              </a:tr>
              <a:tr h="493080">
                <a:tc v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n-lt"/>
                          <a:ea typeface="+mn-ea"/>
                          <a:cs typeface="+mn-cs"/>
                        </a:rPr>
                        <a:t>Benchmarking</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n-lt"/>
                          <a:ea typeface="+mn-ea"/>
                          <a:cs typeface="+mn-cs"/>
                        </a:rPr>
                        <a:t>Establish standard metrics </a:t>
                      </a:r>
                      <a:r>
                        <a:rPr lang="en-US" sz="1000" baseline="0" dirty="0">
                          <a:solidFill>
                            <a:schemeClr val="dk1"/>
                          </a:solidFill>
                          <a:latin typeface="+mn-lt"/>
                          <a:ea typeface="+mn-ea"/>
                          <a:cs typeface="+mn-cs"/>
                        </a:rPr>
                        <a:t>or gather inputs from the practice team for industry benchmarks. </a:t>
                      </a:r>
                      <a:endParaRPr lang="en-US" sz="1000" dirty="0">
                        <a:solidFill>
                          <a:schemeClr val="dk1"/>
                        </a:solidFill>
                        <a:latin typeface="+mj-lt"/>
                        <a:ea typeface="+mn-ea"/>
                        <a:cs typeface="+mn-cs"/>
                      </a:endParaRPr>
                    </a:p>
                  </a:txBody>
                  <a:tcPr anchor="ctr">
                    <a:solidFill>
                      <a:srgbClr val="BFC0C1"/>
                    </a:solidFill>
                  </a:tcPr>
                </a:tc>
                <a:tc>
                  <a:txBody>
                    <a:bodyPr/>
                    <a:lstStyle/>
                    <a:p>
                      <a:pPr algn="ctr"/>
                      <a:r>
                        <a:rPr lang="en-US" sz="1000" dirty="0">
                          <a:latin typeface="+mj-lt"/>
                        </a:rPr>
                        <a:t>Must Have</a:t>
                      </a:r>
                    </a:p>
                  </a:txBody>
                  <a:tcPr anchor="ctr">
                    <a:solidFill>
                      <a:schemeClr val="bg1">
                        <a:lumMod val="85000"/>
                      </a:schemeClr>
                    </a:solidFill>
                  </a:tcPr>
                </a:tc>
                <a:tc>
                  <a:txBody>
                    <a:bodyPr/>
                    <a:lstStyle/>
                    <a:p>
                      <a:pPr algn="ctr"/>
                      <a:r>
                        <a:rPr lang="en-US" sz="1000" dirty="0">
                          <a:latin typeface="+mj-lt"/>
                          <a:hlinkClick r:id="rId9" action="ppaction://hlinksldjump"/>
                        </a:rPr>
                        <a:t>Sample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803424153"/>
                  </a:ext>
                </a:extLst>
              </a:tr>
              <a:tr h="493080">
                <a:tc vMerge="1">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endParaRPr lang="en-US" sz="1000" b="1"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0" i="0" u="none" kern="1200" dirty="0">
                          <a:solidFill>
                            <a:schemeClr val="tx1"/>
                          </a:solidFill>
                          <a:latin typeface="+mj-lt"/>
                          <a:ea typeface="+mn-ea"/>
                          <a:cs typeface="+mn-cs"/>
                        </a:rPr>
                        <a:t>Benchmarking</a:t>
                      </a:r>
                      <a:r>
                        <a:rPr lang="en-US" sz="1000" b="0" i="0" u="none" kern="1200" baseline="0" dirty="0">
                          <a:solidFill>
                            <a:schemeClr val="tx1"/>
                          </a:solidFill>
                          <a:latin typeface="+mj-lt"/>
                          <a:ea typeface="+mn-ea"/>
                          <a:cs typeface="+mn-cs"/>
                        </a:rPr>
                        <a:t> Tool</a:t>
                      </a:r>
                      <a:endParaRPr lang="en-US" sz="1000" b="0" i="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j-lt"/>
                          <a:ea typeface="+mn-ea"/>
                          <a:cs typeface="+mn-cs"/>
                        </a:rPr>
                        <a:t>Establish standard metrics and enable input into Benchmarking Tool for insights.</a:t>
                      </a:r>
                    </a:p>
                  </a:txBody>
                  <a:tcPr anchor="ctr">
                    <a:solidFill>
                      <a:srgbClr val="BFC0C1"/>
                    </a:solidFill>
                  </a:tcPr>
                </a:tc>
                <a:tc>
                  <a:txBody>
                    <a:bodyPr/>
                    <a:lstStyle/>
                    <a:p>
                      <a:pPr algn="ctr"/>
                      <a:r>
                        <a:rPr lang="en-US" sz="1000" dirty="0">
                          <a:latin typeface="+mj-lt"/>
                        </a:rPr>
                        <a:t>Good to Have</a:t>
                      </a:r>
                    </a:p>
                  </a:txBody>
                  <a:tcPr anchor="ctr">
                    <a:solidFill>
                      <a:schemeClr val="bg1">
                        <a:lumMod val="85000"/>
                      </a:schemeClr>
                    </a:solidFill>
                  </a:tcPr>
                </a:tc>
                <a:tc>
                  <a:txBody>
                    <a:bodyPr/>
                    <a:lstStyle/>
                    <a:p>
                      <a:pPr algn="ctr"/>
                      <a:r>
                        <a:rPr lang="en-US" sz="1000" dirty="0">
                          <a:latin typeface="+mj-lt"/>
                          <a:hlinkClick r:id="" action="ppaction://noaction"/>
                        </a:rPr>
                        <a:t>Resource</a:t>
                      </a:r>
                      <a:r>
                        <a:rPr lang="en-US" sz="1000" baseline="0" dirty="0">
                          <a:latin typeface="+mj-lt"/>
                          <a:hlinkClick r:id="" action="ppaction://noaction"/>
                        </a:rPr>
                        <a:t>s</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2304347327"/>
                  </a:ext>
                </a:extLst>
              </a:tr>
            </a:tbl>
          </a:graphicData>
        </a:graphic>
      </p:graphicFrame>
      <p:sp>
        <p:nvSpPr>
          <p:cNvPr id="18" name="16-Point Star 17"/>
          <p:cNvSpPr/>
          <p:nvPr/>
        </p:nvSpPr>
        <p:spPr>
          <a:xfrm>
            <a:off x="1382629" y="244287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9" name="16-Point Star 18"/>
          <p:cNvSpPr/>
          <p:nvPr/>
        </p:nvSpPr>
        <p:spPr>
          <a:xfrm>
            <a:off x="1363825" y="294126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0" name="16-Point Star 19"/>
          <p:cNvSpPr/>
          <p:nvPr/>
        </p:nvSpPr>
        <p:spPr>
          <a:xfrm>
            <a:off x="1382629" y="343965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1" name="16-Point Star 20"/>
          <p:cNvSpPr/>
          <p:nvPr/>
        </p:nvSpPr>
        <p:spPr>
          <a:xfrm>
            <a:off x="1382629" y="440959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2" name="16-Point Star 21"/>
          <p:cNvSpPr/>
          <p:nvPr/>
        </p:nvSpPr>
        <p:spPr>
          <a:xfrm>
            <a:off x="1382629" y="589670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147006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2971799" cy="9559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Setting Up </a:t>
            </a:r>
          </a:p>
          <a:p>
            <a:pPr eaLnBrk="1" hangingPunct="1">
              <a:buClr>
                <a:srgbClr val="905500"/>
              </a:buClr>
            </a:pPr>
            <a:r>
              <a:rPr lang="en-US" altLang="en-US" sz="1800" b="1" dirty="0">
                <a:solidFill>
                  <a:schemeClr val="bg1"/>
                </a:solidFill>
                <a:latin typeface="+mj-lt"/>
              </a:rPr>
              <a:t>Reporting </a:t>
            </a:r>
          </a:p>
          <a:p>
            <a:pPr eaLnBrk="1" hangingPunct="1">
              <a:buClr>
                <a:srgbClr val="905500"/>
              </a:buClr>
            </a:pPr>
            <a:r>
              <a:rPr lang="en-US" altLang="en-US" sz="1800" b="1" dirty="0">
                <a:solidFill>
                  <a:schemeClr val="bg1"/>
                </a:solidFill>
                <a:latin typeface="+mj-lt"/>
              </a:rPr>
              <a:t>Structure</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505200" y="553174"/>
            <a:ext cx="38100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Fifth step of the methodology is setting up reports around the measurement identified during previous step. </a:t>
            </a:r>
          </a:p>
        </p:txBody>
      </p:sp>
      <p:sp>
        <p:nvSpPr>
          <p:cNvPr id="17" name="Rectangle 16"/>
          <p:cNvSpPr/>
          <p:nvPr/>
        </p:nvSpPr>
        <p:spPr>
          <a:xfrm>
            <a:off x="7391399" y="557648"/>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200" b="1" dirty="0">
                <a:solidFill>
                  <a:schemeClr val="bg1"/>
                </a:solidFill>
              </a:rPr>
              <a:t>Key Outcome:</a:t>
            </a:r>
          </a:p>
          <a:p>
            <a:pPr marL="171450" lvl="0" indent="-171450">
              <a:buFont typeface="Wingdings" panose="05000000000000000000" pitchFamily="2" charset="2"/>
              <a:buChar char="ü"/>
              <a:defRPr/>
            </a:pPr>
            <a:r>
              <a:rPr lang="en-US" sz="1100" dirty="0">
                <a:solidFill>
                  <a:schemeClr val="bg1"/>
                </a:solidFill>
              </a:rPr>
              <a:t>Governance &amp; Escalation Structure</a:t>
            </a:r>
          </a:p>
          <a:p>
            <a:pPr marL="171450" lvl="0" indent="-171450">
              <a:buFont typeface="Wingdings" panose="05000000000000000000" pitchFamily="2" charset="2"/>
              <a:buChar char="ü"/>
              <a:defRPr/>
            </a:pPr>
            <a:r>
              <a:rPr lang="en-US" sz="1100" dirty="0">
                <a:solidFill>
                  <a:schemeClr val="bg1"/>
                </a:solidFill>
              </a:rPr>
              <a:t>Reporting  Framework</a:t>
            </a:r>
          </a:p>
          <a:p>
            <a:pPr marL="171450" lvl="0" indent="-171450">
              <a:buFont typeface="Wingdings" panose="05000000000000000000" pitchFamily="2" charset="2"/>
              <a:buChar char="ü"/>
              <a:defRPr/>
            </a:pPr>
            <a:r>
              <a:rPr lang="en-US" sz="1100" dirty="0">
                <a:solidFill>
                  <a:schemeClr val="bg1"/>
                </a:solidFill>
              </a:rPr>
              <a:t>Dashboard designs</a:t>
            </a:r>
          </a:p>
        </p:txBody>
      </p:sp>
      <p:graphicFrame>
        <p:nvGraphicFramePr>
          <p:cNvPr id="14" name="Table 13"/>
          <p:cNvGraphicFramePr>
            <a:graphicFrameLocks noGrp="1"/>
          </p:cNvGraphicFramePr>
          <p:nvPr/>
        </p:nvGraphicFramePr>
        <p:xfrm>
          <a:off x="533401" y="2138576"/>
          <a:ext cx="11056914" cy="3265123"/>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94793">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j-lt"/>
                          <a:ea typeface="+mn-ea"/>
                          <a:cs typeface="+mn-cs"/>
                        </a:rPr>
                        <a:t>Governance and Escalation Structure</a:t>
                      </a: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Client Governance</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Provides a</a:t>
                      </a:r>
                      <a:r>
                        <a:rPr lang="en-US" sz="1000" b="0" u="none" kern="1200" baseline="0" dirty="0">
                          <a:solidFill>
                            <a:schemeClr val="tx1"/>
                          </a:solidFill>
                          <a:latin typeface="+mj-lt"/>
                          <a:ea typeface="+mn-ea"/>
                          <a:cs typeface="+mn-cs"/>
                        </a:rPr>
                        <a:t> structure of how the client interaction and communication should be carried out.  </a:t>
                      </a:r>
                      <a:endParaRPr lang="en-US" sz="1000" b="0" u="none" kern="1200" dirty="0">
                        <a:solidFill>
                          <a:schemeClr val="tx1"/>
                        </a:solidFill>
                        <a:latin typeface="+mj-lt"/>
                        <a:ea typeface="+mn-ea"/>
                        <a:cs typeface="+mn-cs"/>
                      </a:endParaRPr>
                    </a:p>
                  </a:txBody>
                  <a:tcPr anchor="ctr">
                    <a:solidFill>
                      <a:srgbClr val="BFC0C1"/>
                    </a:solidFill>
                  </a:tcPr>
                </a:tc>
                <a:tc>
                  <a:txBody>
                    <a:bodyPr/>
                    <a:lstStyle/>
                    <a:p>
                      <a:pPr marL="0" indent="0" algn="ctr">
                        <a:buFontTx/>
                        <a:buNone/>
                      </a:pPr>
                      <a:r>
                        <a:rPr lang="en-US" sz="1000" dirty="0">
                          <a:latin typeface="+mj-lt"/>
                        </a:rPr>
                        <a:t>Must Have</a:t>
                      </a:r>
                    </a:p>
                  </a:txBody>
                  <a:tcPr anchor="ctr">
                    <a:solidFill>
                      <a:schemeClr val="bg1">
                        <a:lumMod val="85000"/>
                      </a:schemeClr>
                    </a:solidFill>
                  </a:tcPr>
                </a:tc>
                <a:tc>
                  <a:txBody>
                    <a:bodyPr/>
                    <a:lstStyle/>
                    <a:p>
                      <a:pPr marL="0" indent="0" algn="ctr">
                        <a:buFontTx/>
                        <a:buNone/>
                      </a:pPr>
                      <a:r>
                        <a:rPr lang="en-US" sz="1000" dirty="0">
                          <a:latin typeface="+mj-lt"/>
                          <a:hlinkClick r:id="rId2" action="ppaction://hlinksldjump"/>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0001"/>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Reporting Matrix</a:t>
                      </a:r>
                    </a:p>
                  </a:txBody>
                  <a:tcPr anchor="ctr">
                    <a:solidFill>
                      <a:schemeClr val="accent1">
                        <a:lumMod val="60000"/>
                        <a:lumOff val="40000"/>
                      </a:schemeClr>
                    </a:solidFill>
                  </a:tcPr>
                </a:tc>
                <a:tc>
                  <a:txBody>
                    <a:bodyPr/>
                    <a:lstStyle/>
                    <a:p>
                      <a:pPr algn="l"/>
                      <a:r>
                        <a:rPr lang="en-US" sz="1000" dirty="0">
                          <a:solidFill>
                            <a:schemeClr val="tx1"/>
                          </a:solidFill>
                        </a:rPr>
                        <a:t>Identify</a:t>
                      </a:r>
                      <a:r>
                        <a:rPr lang="en-US" sz="1000" baseline="0" dirty="0">
                          <a:solidFill>
                            <a:schemeClr val="tx1"/>
                          </a:solidFill>
                        </a:rPr>
                        <a:t> all reports that needs to go out to your internal and external stakeholders and requirements for each.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Template</a:t>
                      </a:r>
                      <a:endParaRPr lang="en-US" sz="1000" dirty="0"/>
                    </a:p>
                  </a:txBody>
                  <a:tcPr anchor="ctr">
                    <a:solidFill>
                      <a:schemeClr val="bg1">
                        <a:lumMod val="85000"/>
                      </a:schemeClr>
                    </a:solidFill>
                  </a:tcPr>
                </a:tc>
                <a:extLst>
                  <a:ext uri="{0D108BD9-81ED-4DB2-BD59-A6C34878D82A}">
                    <a16:rowId xmlns:a16="http://schemas.microsoft.com/office/drawing/2014/main" val="2860021208"/>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Escalation</a:t>
                      </a:r>
                      <a:r>
                        <a:rPr lang="en-US" sz="1000" b="0" u="none" kern="1200" baseline="0" dirty="0">
                          <a:solidFill>
                            <a:schemeClr val="tx1"/>
                          </a:solidFill>
                          <a:latin typeface="+mj-lt"/>
                          <a:ea typeface="+mn-ea"/>
                          <a:cs typeface="+mn-cs"/>
                        </a:rPr>
                        <a:t> Matrix / Red Phone</a:t>
                      </a:r>
                      <a:endParaRPr lang="en-US" sz="1000" b="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Emergency contact number for one to one connect between Senior customer stakeholder &amp; Genpact GOL/SDL for exigencies &amp; high level escalations</a:t>
                      </a:r>
                    </a:p>
                  </a:txBody>
                  <a:tcPr anchor="ctr">
                    <a:solidFill>
                      <a:srgbClr val="BFC0C1"/>
                    </a:solidFill>
                  </a:tcPr>
                </a:tc>
                <a:tc>
                  <a:txBody>
                    <a:bodyPr/>
                    <a:lstStyle/>
                    <a:p>
                      <a:pPr marL="0" indent="0" algn="ctr">
                        <a:buFontTx/>
                        <a:buNone/>
                      </a:pPr>
                      <a:r>
                        <a:rPr lang="en-US" sz="1000" dirty="0">
                          <a:latin typeface="+mj-lt"/>
                        </a:rPr>
                        <a:t>Must</a:t>
                      </a:r>
                      <a:r>
                        <a:rPr lang="en-US" sz="1000" baseline="0" dirty="0">
                          <a:latin typeface="+mj-lt"/>
                        </a:rPr>
                        <a:t> Have</a:t>
                      </a:r>
                      <a:endParaRPr lang="en-US" sz="1000" dirty="0">
                        <a:latin typeface="+mj-lt"/>
                      </a:endParaRPr>
                    </a:p>
                  </a:txBody>
                  <a:tcPr anchor="ctr">
                    <a:solidFill>
                      <a:schemeClr val="bg1">
                        <a:lumMod val="85000"/>
                      </a:schemeClr>
                    </a:solidFill>
                  </a:tcPr>
                </a:tc>
                <a:tc>
                  <a:txBody>
                    <a:bodyPr/>
                    <a:lstStyle/>
                    <a:p>
                      <a:pPr marL="0" indent="0" algn="ctr">
                        <a:buFontTx/>
                        <a:buNone/>
                      </a:pPr>
                      <a:r>
                        <a:rPr lang="en-US" sz="1000" dirty="0">
                          <a:latin typeface="+mj-lt"/>
                          <a:hlinkClick r:id="" action="ppaction://noaction"/>
                        </a:rPr>
                        <a:t>Template</a:t>
                      </a:r>
                      <a:endParaRPr lang="en-US" sz="1000" dirty="0">
                        <a:latin typeface="+mj-lt"/>
                      </a:endParaRPr>
                    </a:p>
                  </a:txBody>
                  <a:tcPr anchor="ctr">
                    <a:solidFill>
                      <a:schemeClr val="bg1">
                        <a:lumMod val="85000"/>
                      </a:schemeClr>
                    </a:solidFill>
                  </a:tcPr>
                </a:tc>
                <a:extLst>
                  <a:ext uri="{0D108BD9-81ED-4DB2-BD59-A6C34878D82A}">
                    <a16:rowId xmlns:a16="http://schemas.microsoft.com/office/drawing/2014/main" val="1651246422"/>
                  </a:ext>
                </a:extLst>
              </a:tr>
              <a:tr h="482626">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Reporting Framework and Design</a:t>
                      </a: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Dashboards</a:t>
                      </a:r>
                    </a:p>
                  </a:txBody>
                  <a:tcPr anchor="ctr">
                    <a:solidFill>
                      <a:schemeClr val="accent1">
                        <a:lumMod val="60000"/>
                        <a:lumOff val="40000"/>
                      </a:schemeClr>
                    </a:solidFill>
                  </a:tcPr>
                </a:tc>
                <a:tc>
                  <a:txBody>
                    <a:bodyPr/>
                    <a:lstStyle/>
                    <a:p>
                      <a:pPr algn="l"/>
                      <a:r>
                        <a:rPr lang="en-US" sz="1000" dirty="0">
                          <a:solidFill>
                            <a:schemeClr val="tx1"/>
                          </a:solidFill>
                        </a:rPr>
                        <a:t>These</a:t>
                      </a:r>
                      <a:r>
                        <a:rPr lang="en-US" sz="1000" baseline="0" dirty="0">
                          <a:solidFill>
                            <a:schemeClr val="tx1"/>
                          </a:solidFill>
                        </a:rPr>
                        <a:t> can be excel dashboards that provide insight on the data being measured.</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Sample</a:t>
                      </a:r>
                      <a:endParaRPr lang="en-US" sz="1000" dirty="0"/>
                    </a:p>
                  </a:txBody>
                  <a:tcPr anchor="ctr">
                    <a:solidFill>
                      <a:schemeClr val="bg1">
                        <a:lumMod val="85000"/>
                      </a:schemeClr>
                    </a:solidFill>
                  </a:tcPr>
                </a:tc>
                <a:extLst>
                  <a:ext uri="{0D108BD9-81ED-4DB2-BD59-A6C34878D82A}">
                    <a16:rowId xmlns:a16="http://schemas.microsoft.com/office/drawing/2014/main" val="1012177793"/>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Digital Dashboard Power</a:t>
                      </a:r>
                      <a:r>
                        <a:rPr lang="en-US" sz="1000" b="0" u="none" kern="1200" baseline="0" dirty="0">
                          <a:solidFill>
                            <a:schemeClr val="tx1"/>
                          </a:solidFill>
                          <a:latin typeface="+mj-lt"/>
                          <a:ea typeface="+mn-ea"/>
                          <a:cs typeface="+mn-cs"/>
                        </a:rPr>
                        <a:t> BI</a:t>
                      </a:r>
                      <a:endParaRPr lang="en-US" sz="1000" b="0" u="none" kern="1200" dirty="0">
                        <a:solidFill>
                          <a:schemeClr val="tx1"/>
                        </a:solidFill>
                        <a:latin typeface="+mj-lt"/>
                        <a:ea typeface="+mn-ea"/>
                        <a:cs typeface="+mn-cs"/>
                      </a:endParaRPr>
                    </a:p>
                  </a:txBody>
                  <a:tcPr anchor="ctr">
                    <a:solidFill>
                      <a:schemeClr val="accent1">
                        <a:lumMod val="60000"/>
                        <a:lumOff val="40000"/>
                      </a:schemeClr>
                    </a:solidFill>
                  </a:tcPr>
                </a:tc>
                <a:tc>
                  <a:txBody>
                    <a:bodyPr/>
                    <a:lstStyle/>
                    <a:p>
                      <a:pPr algn="l"/>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Good to Have</a:t>
                      </a:r>
                    </a:p>
                  </a:txBody>
                  <a:tcPr anchor="ctr">
                    <a:solidFill>
                      <a:schemeClr val="bg1">
                        <a:lumMod val="85000"/>
                      </a:schemeClr>
                    </a:solidFill>
                  </a:tcPr>
                </a:tc>
                <a:tc>
                  <a:txBody>
                    <a:bodyPr/>
                    <a:lstStyle/>
                    <a:p>
                      <a:pPr marL="0" indent="0" algn="ctr">
                        <a:buFontTx/>
                        <a:buNone/>
                      </a:pPr>
                      <a:r>
                        <a:rPr lang="en-US" sz="1000" dirty="0">
                          <a:hlinkClick r:id="" action="ppaction://noaction"/>
                        </a:rPr>
                        <a:t>Resource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vMerge="1">
                  <a:txBody>
                    <a:bodyPr/>
                    <a:lstStyle/>
                    <a:p>
                      <a:pPr algn="ct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Digital Dashboard </a:t>
                      </a:r>
                      <a:r>
                        <a:rPr lang="en-US" sz="1000" b="0" i="0" u="none" dirty="0" err="1">
                          <a:latin typeface="+mj-lt"/>
                        </a:rPr>
                        <a:t>Qlik</a:t>
                      </a:r>
                      <a:r>
                        <a:rPr lang="en-US" sz="1000" b="0" i="0" u="none" dirty="0">
                          <a:latin typeface="+mj-lt"/>
                        </a:rPr>
                        <a:t> Sense</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baseline="0" dirty="0"/>
                        <a:t>Good to Have</a:t>
                      </a:r>
                    </a:p>
                  </a:txBody>
                  <a:tcPr anchor="ctr">
                    <a:solidFill>
                      <a:schemeClr val="bg1">
                        <a:lumMod val="85000"/>
                      </a:schemeClr>
                    </a:solidFill>
                  </a:tcPr>
                </a:tc>
                <a:tc>
                  <a:txBody>
                    <a:bodyPr/>
                    <a:lstStyle/>
                    <a:p>
                      <a:pPr marL="0" indent="0" algn="ctr">
                        <a:buFontTx/>
                        <a:buNone/>
                      </a:pPr>
                      <a:r>
                        <a:rPr lang="en-US" sz="1000" baseline="0" dirty="0">
                          <a:hlinkClick r:id="" action="ppaction://noaction"/>
                        </a:rPr>
                        <a:t>Resource</a:t>
                      </a:r>
                      <a:endParaRPr lang="en-US" sz="1000" baseline="0" dirty="0"/>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11" name="16-Point Star 10"/>
          <p:cNvSpPr/>
          <p:nvPr/>
        </p:nvSpPr>
        <p:spPr>
          <a:xfrm>
            <a:off x="1480080" y="340993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6" name="16-Point Star 15"/>
          <p:cNvSpPr/>
          <p:nvPr/>
        </p:nvSpPr>
        <p:spPr>
          <a:xfrm>
            <a:off x="1480080" y="436265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8" name="16-Point Star 17"/>
          <p:cNvSpPr/>
          <p:nvPr/>
        </p:nvSpPr>
        <p:spPr>
          <a:xfrm>
            <a:off x="1480080" y="4881838"/>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550119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3124199" cy="943117"/>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Visual Management</a:t>
            </a:r>
          </a:p>
          <a:p>
            <a:pPr eaLnBrk="1" hangingPunct="1">
              <a:buClr>
                <a:srgbClr val="905500"/>
              </a:buClr>
            </a:pPr>
            <a:r>
              <a:rPr lang="en-US" altLang="en-US" sz="1800" b="1" dirty="0">
                <a:solidFill>
                  <a:schemeClr val="bg1"/>
                </a:solidFill>
                <a:latin typeface="+mj-lt"/>
              </a:rPr>
              <a:t>Standardization</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3657600" y="553174"/>
            <a:ext cx="36576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This step will ensure that there is effective visualization of reports and other communications for all employees. </a:t>
            </a:r>
          </a:p>
        </p:txBody>
      </p:sp>
      <p:sp>
        <p:nvSpPr>
          <p:cNvPr id="17" name="Rectangle 16"/>
          <p:cNvSpPr/>
          <p:nvPr/>
        </p:nvSpPr>
        <p:spPr>
          <a:xfrm>
            <a:off x="7391399" y="557648"/>
            <a:ext cx="417714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200" b="1" dirty="0"/>
              <a:t>Key Outcome:</a:t>
            </a:r>
          </a:p>
          <a:p>
            <a:endParaRPr lang="en-US" sz="1200" b="1" dirty="0"/>
          </a:p>
          <a:p>
            <a:pPr marL="171450" lvl="0" indent="-171450">
              <a:buFont typeface="Wingdings" panose="05000000000000000000" pitchFamily="2" charset="2"/>
              <a:buChar char="ü"/>
              <a:defRPr/>
            </a:pPr>
            <a:r>
              <a:rPr lang="en-US" sz="1100" dirty="0">
                <a:solidFill>
                  <a:schemeClr val="bg1"/>
                </a:solidFill>
              </a:rPr>
              <a:t>Visual Management designed &amp; implemented</a:t>
            </a:r>
          </a:p>
        </p:txBody>
      </p:sp>
      <p:graphicFrame>
        <p:nvGraphicFramePr>
          <p:cNvPr id="14" name="Table 13"/>
          <p:cNvGraphicFramePr>
            <a:graphicFrameLocks noGrp="1"/>
          </p:cNvGraphicFramePr>
          <p:nvPr/>
        </p:nvGraphicFramePr>
        <p:xfrm>
          <a:off x="533401" y="2145687"/>
          <a:ext cx="11056914" cy="2783944"/>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a:t>
                      </a:r>
                      <a:r>
                        <a:rPr lang="en-US" sz="1200" baseline="0" dirty="0"/>
                        <a:t> Good to Have</a:t>
                      </a:r>
                      <a:endParaRPr lang="en-US" sz="1200" dirty="0"/>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394793">
                <a:tc>
                  <a:txBody>
                    <a:bodyPr/>
                    <a:lstStyle/>
                    <a:p>
                      <a:pPr marL="0" algn="ctr" defTabSz="914400" rtl="0" eaLnBrk="1" latinLnBrk="0" hangingPunct="1"/>
                      <a:r>
                        <a:rPr lang="en-US" sz="1000" b="1" u="none" kern="1200" dirty="0">
                          <a:solidFill>
                            <a:schemeClr val="tx1"/>
                          </a:solidFill>
                          <a:latin typeface="+mn-lt"/>
                          <a:ea typeface="+mn-ea"/>
                          <a:cs typeface="+mn-cs"/>
                        </a:rPr>
                        <a:t>Visual Displays</a:t>
                      </a:r>
                      <a:r>
                        <a:rPr lang="en-US" sz="1000" b="1" u="none" kern="1200" baseline="0" dirty="0">
                          <a:solidFill>
                            <a:schemeClr val="tx1"/>
                          </a:solidFill>
                          <a:latin typeface="+mn-lt"/>
                          <a:ea typeface="+mn-ea"/>
                          <a:cs typeface="+mn-cs"/>
                        </a:rPr>
                        <a:t> in Operations</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Whiteboards / Display Wall</a:t>
                      </a:r>
                    </a:p>
                  </a:txBody>
                  <a:tcPr anchor="ctr">
                    <a:solidFill>
                      <a:schemeClr val="accent1">
                        <a:lumMod val="60000"/>
                        <a:lumOff val="40000"/>
                      </a:schemeClr>
                    </a:solidFill>
                  </a:tcPr>
                </a:tc>
                <a:tc>
                  <a:txBody>
                    <a:bodyPr/>
                    <a:lstStyle/>
                    <a:p>
                      <a:pPr marL="0" indent="0" algn="l">
                        <a:buFontTx/>
                        <a:buNone/>
                      </a:pPr>
                      <a:r>
                        <a:rPr lang="en-US" sz="1000" baseline="0" dirty="0">
                          <a:solidFill>
                            <a:schemeClr val="tx1"/>
                          </a:solidFill>
                        </a:rPr>
                        <a:t>Visualization of reports using displays like whiteboards or pop ups that are often updated manually. </a:t>
                      </a: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t>Available Resources</a:t>
                      </a:r>
                      <a:r>
                        <a:rPr lang="en-US" sz="1000" baseline="0" dirty="0"/>
                        <a:t> can be used</a:t>
                      </a:r>
                      <a:endParaRPr lang="en-US" sz="1000" dirty="0"/>
                    </a:p>
                  </a:txBody>
                  <a:tcPr anchor="ctr">
                    <a:solidFill>
                      <a:schemeClr val="bg1">
                        <a:lumMod val="85000"/>
                      </a:schemeClr>
                    </a:solidFill>
                  </a:tcPr>
                </a:tc>
                <a:extLst>
                  <a:ext uri="{0D108BD9-81ED-4DB2-BD59-A6C34878D82A}">
                    <a16:rowId xmlns:a16="http://schemas.microsoft.com/office/drawing/2014/main" val="10001"/>
                  </a:ext>
                </a:extLst>
              </a:tr>
              <a:tr h="48262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Digital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baseline="0" dirty="0">
                          <a:solidFill>
                            <a:schemeClr val="tx1"/>
                          </a:solidFill>
                          <a:latin typeface="+mn-lt"/>
                          <a:ea typeface="+mn-ea"/>
                          <a:cs typeface="+mn-cs"/>
                        </a:rPr>
                        <a:t>Reporting</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Power BI</a:t>
                      </a:r>
                    </a:p>
                  </a:txBody>
                  <a:tcPr anchor="ctr">
                    <a:solidFill>
                      <a:schemeClr val="accent1">
                        <a:lumMod val="60000"/>
                        <a:lumOff val="40000"/>
                      </a:schemeClr>
                    </a:solidFill>
                  </a:tcPr>
                </a:tc>
                <a:tc>
                  <a:txBody>
                    <a:bodyPr/>
                    <a:lstStyle/>
                    <a:p>
                      <a:pPr algn="l"/>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indent="0" algn="ctr">
                        <a:buFontTx/>
                        <a:buNone/>
                      </a:pPr>
                      <a:r>
                        <a:rPr lang="en-US" sz="1000" dirty="0">
                          <a:hlinkClick r:id="" action="ppaction://noaction"/>
                        </a:rPr>
                        <a:t>Sample</a:t>
                      </a:r>
                      <a:endParaRPr lang="en-US" sz="1000" dirty="0"/>
                    </a:p>
                  </a:txBody>
                  <a:tcPr anchor="ctr">
                    <a:solidFill>
                      <a:schemeClr val="bg1">
                        <a:lumMod val="85000"/>
                      </a:schemeClr>
                    </a:solidFill>
                  </a:tcPr>
                </a:tc>
                <a:extLst>
                  <a:ext uri="{0D108BD9-81ED-4DB2-BD59-A6C34878D82A}">
                    <a16:rowId xmlns:a16="http://schemas.microsoft.com/office/drawing/2014/main" val="1012177793"/>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i="0" u="none" dirty="0" err="1">
                          <a:latin typeface="+mj-lt"/>
                        </a:rPr>
                        <a:t>Qlik</a:t>
                      </a:r>
                      <a:r>
                        <a:rPr lang="en-US" sz="1000" b="0" i="0" u="none" dirty="0">
                          <a:latin typeface="+mj-lt"/>
                        </a:rPr>
                        <a:t> Sense</a:t>
                      </a:r>
                    </a:p>
                  </a:txBody>
                  <a:tcPr anchor="ctr">
                    <a:solidFill>
                      <a:schemeClr val="accent1">
                        <a:lumMod val="60000"/>
                        <a:lumOff val="4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dirty="0">
                          <a:solidFill>
                            <a:schemeClr val="tx1"/>
                          </a:solidFill>
                        </a:rPr>
                        <a:t>Digital visualization of reports</a:t>
                      </a:r>
                      <a:r>
                        <a:rPr lang="en-US" sz="1000" baseline="0" dirty="0">
                          <a:solidFill>
                            <a:schemeClr val="tx1"/>
                          </a:solidFill>
                        </a:rPr>
                        <a:t> with capability to provide analytics and real time update. </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Good</a:t>
                      </a:r>
                      <a:r>
                        <a:rPr lang="en-US" sz="1000" baseline="0" dirty="0"/>
                        <a:t> to Have</a:t>
                      </a:r>
                      <a:endParaRPr lang="en-US" sz="1000" dirty="0"/>
                    </a:p>
                  </a:txBody>
                  <a:tcPr anchor="ctr">
                    <a:solidFill>
                      <a:schemeClr val="bg1">
                        <a:lumMod val="85000"/>
                      </a:schemeClr>
                    </a:solidFill>
                  </a:tcPr>
                </a:tc>
                <a:tc>
                  <a:txBody>
                    <a:bodyPr/>
                    <a:lstStyle/>
                    <a:p>
                      <a:pPr marL="0" indent="0" algn="ctr">
                        <a:buFontTx/>
                        <a:buNone/>
                      </a:pPr>
                      <a:r>
                        <a:rPr lang="en-US" sz="1000" baseline="0" dirty="0"/>
                        <a:t>Sample</a:t>
                      </a:r>
                    </a:p>
                  </a:txBody>
                  <a:tcPr anchor="ctr">
                    <a:solidFill>
                      <a:schemeClr val="bg1">
                        <a:lumMod val="85000"/>
                      </a:schemeClr>
                    </a:solidFill>
                  </a:tcPr>
                </a:tc>
                <a:extLst>
                  <a:ext uri="{0D108BD9-81ED-4DB2-BD59-A6C34878D82A}">
                    <a16:rowId xmlns:a16="http://schemas.microsoft.com/office/drawing/2014/main" val="284772603"/>
                  </a:ext>
                </a:extLst>
              </a:tr>
              <a:tr h="48262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Mojo</a:t>
                      </a:r>
                      <a:r>
                        <a:rPr lang="en-US" sz="1000" b="1" u="none" kern="1200" baseline="0" dirty="0">
                          <a:solidFill>
                            <a:schemeClr val="tx1"/>
                          </a:solidFill>
                          <a:latin typeface="+mn-lt"/>
                          <a:ea typeface="+mn-ea"/>
                          <a:cs typeface="+mn-cs"/>
                        </a:rPr>
                        <a:t> Implementation </a:t>
                      </a: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Mojo Meter</a:t>
                      </a:r>
                    </a:p>
                  </a:txBody>
                  <a:tcPr anchor="ctr">
                    <a:solidFill>
                      <a:schemeClr val="accent1">
                        <a:lumMod val="60000"/>
                        <a:lumOff val="40000"/>
                      </a:schemeClr>
                    </a:solidFill>
                  </a:tcPr>
                </a:tc>
                <a:tc>
                  <a:txBody>
                    <a:bodyPr/>
                    <a:lstStyle/>
                    <a:p>
                      <a:pPr algn="l"/>
                      <a:r>
                        <a:rPr lang="en-US" sz="1000" dirty="0">
                          <a:solidFill>
                            <a:schemeClr val="tx1"/>
                          </a:solidFill>
                        </a:rPr>
                        <a:t>Showcase</a:t>
                      </a:r>
                      <a:r>
                        <a:rPr lang="en-US" sz="1000" baseline="0" dirty="0">
                          <a:solidFill>
                            <a:schemeClr val="tx1"/>
                          </a:solidFill>
                        </a:rPr>
                        <a:t> of current mojo meter rating for each accounts with action items for improvement.</a:t>
                      </a:r>
                      <a:endParaRPr lang="en-US" sz="1000" dirty="0">
                        <a:solidFill>
                          <a:schemeClr val="tx1"/>
                        </a:solidFill>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Resource</a:t>
                      </a:r>
                      <a:r>
                        <a:rPr lang="en-US" sz="1000" dirty="0"/>
                        <a:t> /</a:t>
                      </a:r>
                    </a:p>
                    <a:p>
                      <a:pPr marL="0" indent="0" algn="ctr">
                        <a:buFontTx/>
                        <a:buNone/>
                      </a:pPr>
                      <a:r>
                        <a:rPr lang="en-US" sz="1000" dirty="0">
                          <a:hlinkClick r:id="" action="ppaction://noaction"/>
                        </a:rPr>
                        <a:t>Template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vMerge="1">
                  <a:txBody>
                    <a:bodyPr/>
                    <a:lstStyle/>
                    <a:p>
                      <a:pPr algn="ct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LSS Wall</a:t>
                      </a:r>
                    </a:p>
                  </a:txBody>
                  <a:tcPr anchor="ctr">
                    <a:solidFill>
                      <a:schemeClr val="accent1">
                        <a:lumMod val="60000"/>
                        <a:lumOff val="40000"/>
                      </a:schemeClr>
                    </a:solidFill>
                  </a:tcPr>
                </a:tc>
                <a:tc>
                  <a:txBody>
                    <a:bodyPr/>
                    <a:lstStyle/>
                    <a:p>
                      <a:pPr algn="l"/>
                      <a:r>
                        <a:rPr lang="en-US" sz="1000" dirty="0">
                          <a:solidFill>
                            <a:schemeClr val="tx1"/>
                          </a:solidFill>
                        </a:rPr>
                        <a:t>Interactive</a:t>
                      </a:r>
                      <a:r>
                        <a:rPr lang="en-US" sz="1000" baseline="0" dirty="0">
                          <a:solidFill>
                            <a:schemeClr val="tx1"/>
                          </a:solidFill>
                        </a:rPr>
                        <a:t> wall for display of LDT related communications and status of activities such as projects, </a:t>
                      </a:r>
                      <a:r>
                        <a:rPr lang="en-US" sz="1000" baseline="0" dirty="0" err="1">
                          <a:solidFill>
                            <a:schemeClr val="tx1"/>
                          </a:solidFill>
                        </a:rPr>
                        <a:t>hackaton</a:t>
                      </a:r>
                      <a:r>
                        <a:rPr lang="en-US" sz="1000" baseline="0" dirty="0">
                          <a:solidFill>
                            <a:schemeClr val="tx1"/>
                          </a:solidFill>
                        </a:rPr>
                        <a:t>, </a:t>
                      </a:r>
                      <a:r>
                        <a:rPr lang="en-US" sz="1000" baseline="0" dirty="0" err="1">
                          <a:solidFill>
                            <a:schemeClr val="tx1"/>
                          </a:solidFill>
                        </a:rPr>
                        <a:t>Xcelerate</a:t>
                      </a:r>
                      <a:r>
                        <a:rPr lang="en-US" sz="1000" baseline="0" dirty="0">
                          <a:solidFill>
                            <a:schemeClr val="tx1"/>
                          </a:solidFill>
                        </a:rPr>
                        <a:t> etc. </a:t>
                      </a:r>
                      <a:endParaRPr lang="en-US" sz="1000" dirty="0">
                        <a:solidFill>
                          <a:schemeClr val="tx1"/>
                        </a:solidFill>
                      </a:endParaRPr>
                    </a:p>
                  </a:txBody>
                  <a:tcPr anchor="ctr">
                    <a:solidFill>
                      <a:srgbClr val="BFC0C1"/>
                    </a:solidFill>
                  </a:tcPr>
                </a:tc>
                <a:tc>
                  <a:txBody>
                    <a:bodyPr/>
                    <a:lstStyle/>
                    <a:p>
                      <a:pPr marL="0" indent="0" algn="ctr">
                        <a:buFontTx/>
                        <a:buNone/>
                      </a:pPr>
                      <a:r>
                        <a:rPr lang="en-US" sz="1000" baseline="0" dirty="0"/>
                        <a:t>Must Have</a:t>
                      </a:r>
                    </a:p>
                  </a:txBody>
                  <a:tcPr anchor="ctr">
                    <a:solidFill>
                      <a:schemeClr val="bg1">
                        <a:lumMod val="85000"/>
                      </a:schemeClr>
                    </a:solidFill>
                  </a:tcPr>
                </a:tc>
                <a:tc>
                  <a:txBody>
                    <a:bodyPr/>
                    <a:lstStyle/>
                    <a:p>
                      <a:pPr marL="0" indent="0" algn="ctr">
                        <a:buFontTx/>
                        <a:buNone/>
                      </a:pPr>
                      <a:r>
                        <a:rPr lang="en-US" sz="1000" baseline="0" dirty="0">
                          <a:hlinkClick r:id="" action="ppaction://noaction"/>
                        </a:rPr>
                        <a:t>Sample</a:t>
                      </a:r>
                      <a:endParaRPr lang="en-US" sz="1000" baseline="0" dirty="0"/>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11" name="16-Point Star 10"/>
          <p:cNvSpPr/>
          <p:nvPr/>
        </p:nvSpPr>
        <p:spPr>
          <a:xfrm>
            <a:off x="1636292" y="4243749"/>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2" name="16-Point Star 11"/>
          <p:cNvSpPr/>
          <p:nvPr/>
        </p:nvSpPr>
        <p:spPr>
          <a:xfrm>
            <a:off x="1670928" y="3849584"/>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6" name="16-Point Star 15"/>
          <p:cNvSpPr/>
          <p:nvPr/>
        </p:nvSpPr>
        <p:spPr>
          <a:xfrm>
            <a:off x="1670928" y="3374580"/>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8" name="16-Point Star 17"/>
          <p:cNvSpPr/>
          <p:nvPr/>
        </p:nvSpPr>
        <p:spPr>
          <a:xfrm>
            <a:off x="1670928" y="2907199"/>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Tree>
    <p:extLst>
      <p:ext uri="{BB962C8B-B14F-4D97-AF65-F5344CB8AC3E}">
        <p14:creationId xmlns:p14="http://schemas.microsoft.com/office/powerpoint/2010/main" val="1332475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8"/>
          <p:cNvSpPr>
            <a:spLocks noChangeArrowheads="1"/>
          </p:cNvSpPr>
          <p:nvPr/>
        </p:nvSpPr>
        <p:spPr bwMode="auto">
          <a:xfrm>
            <a:off x="533401" y="553174"/>
            <a:ext cx="3352799" cy="955939"/>
          </a:xfrm>
          <a:prstGeom prst="chevron">
            <a:avLst>
              <a:gd name="adj" fmla="val 40576"/>
            </a:avLst>
          </a:prstGeom>
          <a:solidFill>
            <a:schemeClr val="tx1">
              <a:lumMod val="75000"/>
            </a:schemeClr>
          </a:solidFill>
          <a:ln>
            <a:solidFill>
              <a:schemeClr val="tx1">
                <a:lumMod val="75000"/>
              </a:schemeClr>
            </a:solidFill>
          </a:ln>
        </p:spPr>
        <p:style>
          <a:lnRef idx="2">
            <a:schemeClr val="accent1"/>
          </a:lnRef>
          <a:fillRef idx="1">
            <a:schemeClr val="lt1"/>
          </a:fillRef>
          <a:effectRef idx="0">
            <a:schemeClr val="accent1"/>
          </a:effectRef>
          <a:fontRef idx="minor">
            <a:schemeClr val="dk1"/>
          </a:fontRef>
        </p:style>
        <p:txBody>
          <a:bodyPr wrap="none" anchor="ctr"/>
          <a:lstStyle>
            <a:lvl1pPr defTabSz="973138" eaLnBrk="0" hangingPunct="0">
              <a:tabLst>
                <a:tab pos="1374775" algn="l"/>
              </a:tabLst>
              <a:defRPr sz="1200">
                <a:solidFill>
                  <a:schemeClr val="tx1"/>
                </a:solidFill>
                <a:latin typeface="Arial" charset="0"/>
                <a:ea typeface="ＭＳ Ｐゴシック" pitchFamily="34" charset="-128"/>
              </a:defRPr>
            </a:lvl1pPr>
            <a:lvl2pPr marL="742950" indent="-285750" defTabSz="973138" eaLnBrk="0" hangingPunct="0">
              <a:tabLst>
                <a:tab pos="1374775" algn="l"/>
              </a:tabLst>
              <a:defRPr sz="1200">
                <a:solidFill>
                  <a:schemeClr val="tx1"/>
                </a:solidFill>
                <a:latin typeface="Arial" charset="0"/>
                <a:ea typeface="ＭＳ Ｐゴシック" pitchFamily="34" charset="-128"/>
              </a:defRPr>
            </a:lvl2pPr>
            <a:lvl3pPr marL="1143000" indent="-228600" defTabSz="973138" eaLnBrk="0" hangingPunct="0">
              <a:tabLst>
                <a:tab pos="1374775" algn="l"/>
              </a:tabLst>
              <a:defRPr sz="1200">
                <a:solidFill>
                  <a:schemeClr val="tx1"/>
                </a:solidFill>
                <a:latin typeface="Arial" charset="0"/>
                <a:ea typeface="ＭＳ Ｐゴシック" pitchFamily="34" charset="-128"/>
              </a:defRPr>
            </a:lvl3pPr>
            <a:lvl4pPr marL="1600200" indent="-228600" defTabSz="973138" eaLnBrk="0" hangingPunct="0">
              <a:tabLst>
                <a:tab pos="1374775" algn="l"/>
              </a:tabLst>
              <a:defRPr sz="1200">
                <a:solidFill>
                  <a:schemeClr val="tx1"/>
                </a:solidFill>
                <a:latin typeface="Arial" charset="0"/>
                <a:ea typeface="ＭＳ Ｐゴシック" pitchFamily="34" charset="-128"/>
              </a:defRPr>
            </a:lvl4pPr>
            <a:lvl5pPr marL="2057400" indent="-228600" defTabSz="973138" eaLnBrk="0" hangingPunct="0">
              <a:tabLst>
                <a:tab pos="1374775" algn="l"/>
              </a:tabLst>
              <a:defRPr sz="1200">
                <a:solidFill>
                  <a:schemeClr val="tx1"/>
                </a:solidFill>
                <a:latin typeface="Arial" charset="0"/>
                <a:ea typeface="ＭＳ Ｐゴシック" pitchFamily="34" charset="-128"/>
              </a:defRPr>
            </a:lvl5pPr>
            <a:lvl6pPr marL="25146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6pPr>
            <a:lvl7pPr marL="29718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7pPr>
            <a:lvl8pPr marL="34290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8pPr>
            <a:lvl9pPr marL="3886200" indent="-228600" defTabSz="973138" eaLnBrk="0" fontAlgn="base" hangingPunct="0">
              <a:spcBef>
                <a:spcPct val="0"/>
              </a:spcBef>
              <a:spcAft>
                <a:spcPct val="0"/>
              </a:spcAft>
              <a:tabLst>
                <a:tab pos="1374775" algn="l"/>
              </a:tabLst>
              <a:defRPr sz="1200">
                <a:solidFill>
                  <a:schemeClr val="tx1"/>
                </a:solidFill>
                <a:latin typeface="Arial" charset="0"/>
                <a:ea typeface="ＭＳ Ｐゴシック" pitchFamily="34" charset="-128"/>
              </a:defRPr>
            </a:lvl9pPr>
          </a:lstStyle>
          <a:p>
            <a:pPr eaLnBrk="1" hangingPunct="1">
              <a:buClr>
                <a:srgbClr val="905500"/>
              </a:buClr>
            </a:pPr>
            <a:r>
              <a:rPr lang="en-US" altLang="en-US" sz="1800" b="1" dirty="0">
                <a:solidFill>
                  <a:schemeClr val="bg1"/>
                </a:solidFill>
                <a:latin typeface="+mj-lt"/>
              </a:rPr>
              <a:t>Continuous </a:t>
            </a:r>
          </a:p>
          <a:p>
            <a:pPr eaLnBrk="1" hangingPunct="1">
              <a:buClr>
                <a:srgbClr val="905500"/>
              </a:buClr>
            </a:pPr>
            <a:r>
              <a:rPr lang="en-US" altLang="en-US" sz="1800" b="1" dirty="0">
                <a:solidFill>
                  <a:schemeClr val="bg1"/>
                </a:solidFill>
                <a:latin typeface="+mj-lt"/>
              </a:rPr>
              <a:t>Improvement</a:t>
            </a:r>
          </a:p>
          <a:p>
            <a:pPr eaLnBrk="1" hangingPunct="1">
              <a:buClr>
                <a:srgbClr val="905500"/>
              </a:buClr>
            </a:pPr>
            <a:r>
              <a:rPr lang="en-US" altLang="en-US" sz="1800" b="1" dirty="0">
                <a:solidFill>
                  <a:schemeClr val="bg1"/>
                </a:solidFill>
                <a:latin typeface="+mj-lt"/>
              </a:rPr>
              <a:t>Opportunities</a:t>
            </a:r>
          </a:p>
        </p:txBody>
      </p:sp>
      <p:sp>
        <p:nvSpPr>
          <p:cNvPr id="7" name="Rectangle 6"/>
          <p:cNvSpPr/>
          <p:nvPr/>
        </p:nvSpPr>
        <p:spPr>
          <a:xfrm>
            <a:off x="775218" y="5600492"/>
            <a:ext cx="968375" cy="217848"/>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Steps</a:t>
            </a:r>
          </a:p>
        </p:txBody>
      </p:sp>
      <p:sp>
        <p:nvSpPr>
          <p:cNvPr id="8" name="Rectangle 7"/>
          <p:cNvSpPr/>
          <p:nvPr/>
        </p:nvSpPr>
        <p:spPr>
          <a:xfrm>
            <a:off x="692600" y="4598226"/>
            <a:ext cx="1109129" cy="182880"/>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Outcomes</a:t>
            </a:r>
          </a:p>
        </p:txBody>
      </p:sp>
      <p:sp>
        <p:nvSpPr>
          <p:cNvPr id="9" name="Rectangle 8"/>
          <p:cNvSpPr/>
          <p:nvPr/>
        </p:nvSpPr>
        <p:spPr>
          <a:xfrm>
            <a:off x="692600" y="8011279"/>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Timelines</a:t>
            </a:r>
          </a:p>
        </p:txBody>
      </p:sp>
      <p:sp>
        <p:nvSpPr>
          <p:cNvPr id="10" name="Rectangle 9"/>
          <p:cNvSpPr/>
          <p:nvPr/>
        </p:nvSpPr>
        <p:spPr>
          <a:xfrm>
            <a:off x="805058" y="3911204"/>
            <a:ext cx="998495" cy="261101"/>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prstClr val="white"/>
                </a:solidFill>
              </a:rPr>
              <a:t>Phases</a:t>
            </a:r>
          </a:p>
        </p:txBody>
      </p:sp>
      <p:sp>
        <p:nvSpPr>
          <p:cNvPr id="13" name="TextBox 12"/>
          <p:cNvSpPr txBox="1"/>
          <p:nvPr/>
        </p:nvSpPr>
        <p:spPr>
          <a:xfrm>
            <a:off x="751468" y="8770770"/>
            <a:ext cx="4885240" cy="261610"/>
          </a:xfrm>
          <a:prstGeom prst="rect">
            <a:avLst/>
          </a:prstGeom>
          <a:solidFill>
            <a:srgbClr val="0070C0"/>
          </a:solidFill>
        </p:spPr>
        <p:txBody>
          <a:bodyPr wrap="square" rtlCol="0">
            <a:spAutoFit/>
          </a:bodyPr>
          <a:lstStyle/>
          <a:p>
            <a:pPr marL="171450" indent="-171450">
              <a:buFont typeface="Arial" charset="0"/>
              <a:buChar char="•"/>
            </a:pPr>
            <a:r>
              <a:rPr lang="en-US" sz="1100" i="1" dirty="0">
                <a:solidFill>
                  <a:schemeClr val="bg1"/>
                </a:solidFill>
              </a:rPr>
              <a:t>This page applies if you have  &gt; 30 data  points</a:t>
            </a:r>
          </a:p>
        </p:txBody>
      </p:sp>
      <p:sp>
        <p:nvSpPr>
          <p:cNvPr id="15" name="Rectangle 14"/>
          <p:cNvSpPr/>
          <p:nvPr/>
        </p:nvSpPr>
        <p:spPr>
          <a:xfrm>
            <a:off x="4038600" y="561883"/>
            <a:ext cx="3581400" cy="9559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100" dirty="0"/>
              <a:t>Step 7 is included in the BPMS methodology to ensure that operational needs are met with continuous improvement activities and projects. </a:t>
            </a:r>
          </a:p>
        </p:txBody>
      </p:sp>
      <p:sp>
        <p:nvSpPr>
          <p:cNvPr id="17" name="Rectangle 16"/>
          <p:cNvSpPr/>
          <p:nvPr/>
        </p:nvSpPr>
        <p:spPr>
          <a:xfrm>
            <a:off x="7772400" y="557648"/>
            <a:ext cx="3817915" cy="951465"/>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1050" b="1" dirty="0"/>
              <a:t>Objective:</a:t>
            </a:r>
          </a:p>
          <a:p>
            <a:pPr marL="171450" lvl="0" indent="-171450">
              <a:buFont typeface="Wingdings" panose="05000000000000000000" pitchFamily="2" charset="2"/>
              <a:buChar char="ü"/>
              <a:defRPr/>
            </a:pPr>
            <a:r>
              <a:rPr lang="en-US" sz="1100" dirty="0">
                <a:solidFill>
                  <a:schemeClr val="bg1"/>
                </a:solidFill>
              </a:rPr>
              <a:t>LOS for</a:t>
            </a:r>
          </a:p>
          <a:p>
            <a:pPr marL="171450" lvl="0" indent="-171450">
              <a:buFont typeface="Wingdings" panose="05000000000000000000" pitchFamily="2" charset="2"/>
              <a:buChar char="ü"/>
              <a:defRPr/>
            </a:pPr>
            <a:r>
              <a:rPr lang="en-US" sz="1100" dirty="0">
                <a:solidFill>
                  <a:schemeClr val="bg1"/>
                </a:solidFill>
              </a:rPr>
              <a:t>Process improvement</a:t>
            </a:r>
          </a:p>
          <a:p>
            <a:pPr marL="171450" lvl="0" indent="-171450">
              <a:buFont typeface="Wingdings" panose="05000000000000000000" pitchFamily="2" charset="2"/>
              <a:buChar char="ü"/>
              <a:defRPr/>
            </a:pPr>
            <a:r>
              <a:rPr lang="en-US" sz="1100" dirty="0">
                <a:solidFill>
                  <a:schemeClr val="bg1"/>
                </a:solidFill>
              </a:rPr>
              <a:t>Basic (QPA) and advance (RPA) automation</a:t>
            </a:r>
          </a:p>
          <a:p>
            <a:pPr marL="171450" lvl="0" indent="-171450">
              <a:buFont typeface="Wingdings" panose="05000000000000000000" pitchFamily="2" charset="2"/>
              <a:buChar char="ü"/>
              <a:defRPr/>
            </a:pPr>
            <a:r>
              <a:rPr lang="en-US" sz="1100" dirty="0">
                <a:solidFill>
                  <a:schemeClr val="bg1"/>
                </a:solidFill>
              </a:rPr>
              <a:t>Transformation opportunities</a:t>
            </a:r>
          </a:p>
        </p:txBody>
      </p:sp>
      <p:graphicFrame>
        <p:nvGraphicFramePr>
          <p:cNvPr id="14" name="Table 13"/>
          <p:cNvGraphicFramePr>
            <a:graphicFrameLocks noGrp="1"/>
          </p:cNvGraphicFramePr>
          <p:nvPr/>
        </p:nvGraphicFramePr>
        <p:xfrm>
          <a:off x="533401" y="2145687"/>
          <a:ext cx="11056914" cy="2453718"/>
        </p:xfrm>
        <a:graphic>
          <a:graphicData uri="http://schemas.openxmlformats.org/drawingml/2006/table">
            <a:tbl>
              <a:tblPr firstRow="1" bandRow="1">
                <a:tableStyleId>{073A0DAA-6AF3-43AB-8588-CEC1D06C72B9}</a:tableStyleId>
              </a:tblPr>
              <a:tblGrid>
                <a:gridCol w="1469044">
                  <a:extLst>
                    <a:ext uri="{9D8B030D-6E8A-4147-A177-3AD203B41FA5}">
                      <a16:colId xmlns:a16="http://schemas.microsoft.com/office/drawing/2014/main" val="20001"/>
                    </a:ext>
                  </a:extLst>
                </a:gridCol>
                <a:gridCol w="1295926">
                  <a:extLst>
                    <a:ext uri="{9D8B030D-6E8A-4147-A177-3AD203B41FA5}">
                      <a16:colId xmlns:a16="http://schemas.microsoft.com/office/drawing/2014/main" val="3756815391"/>
                    </a:ext>
                  </a:extLst>
                </a:gridCol>
                <a:gridCol w="5638800">
                  <a:extLst>
                    <a:ext uri="{9D8B030D-6E8A-4147-A177-3AD203B41FA5}">
                      <a16:colId xmlns:a16="http://schemas.microsoft.com/office/drawing/2014/main" val="20002"/>
                    </a:ext>
                  </a:extLst>
                </a:gridCol>
                <a:gridCol w="1219200">
                  <a:extLst>
                    <a:ext uri="{9D8B030D-6E8A-4147-A177-3AD203B41FA5}">
                      <a16:colId xmlns:a16="http://schemas.microsoft.com/office/drawing/2014/main" val="4036399907"/>
                    </a:ext>
                  </a:extLst>
                </a:gridCol>
                <a:gridCol w="1433944">
                  <a:extLst>
                    <a:ext uri="{9D8B030D-6E8A-4147-A177-3AD203B41FA5}">
                      <a16:colId xmlns:a16="http://schemas.microsoft.com/office/drawing/2014/main" val="20004"/>
                    </a:ext>
                  </a:extLst>
                </a:gridCol>
              </a:tblGrid>
              <a:tr h="286437">
                <a:tc>
                  <a:txBody>
                    <a:bodyPr/>
                    <a:lstStyle/>
                    <a:p>
                      <a:pPr algn="ctr"/>
                      <a:r>
                        <a:rPr lang="en-US" sz="1200" dirty="0"/>
                        <a:t>What </a:t>
                      </a:r>
                      <a:r>
                        <a:rPr lang="en-US" sz="1200" baseline="0" dirty="0"/>
                        <a:t> needs to be done</a:t>
                      </a:r>
                      <a:endParaRPr lang="en-US" sz="1200" dirty="0"/>
                    </a:p>
                  </a:txBody>
                  <a:tcPr/>
                </a:tc>
                <a:tc>
                  <a:txBody>
                    <a:bodyPr/>
                    <a:lstStyle/>
                    <a:p>
                      <a:pPr algn="ctr"/>
                      <a:r>
                        <a:rPr lang="en-US" sz="1200" dirty="0"/>
                        <a:t>Tool</a:t>
                      </a:r>
                    </a:p>
                  </a:txBody>
                  <a:tcPr anchor="ctr"/>
                </a:tc>
                <a:tc>
                  <a:txBody>
                    <a:bodyPr/>
                    <a:lstStyle/>
                    <a:p>
                      <a:pPr algn="ctr"/>
                      <a:r>
                        <a:rPr lang="en-US" sz="1200" dirty="0"/>
                        <a:t>Description</a:t>
                      </a:r>
                    </a:p>
                  </a:txBody>
                  <a:tcPr anchor="ctr"/>
                </a:tc>
                <a:tc>
                  <a:txBody>
                    <a:bodyPr/>
                    <a:lstStyle/>
                    <a:p>
                      <a:pPr algn="ctr"/>
                      <a:r>
                        <a:rPr lang="en-US" sz="1200" dirty="0"/>
                        <a:t>Must / Good to Have</a:t>
                      </a:r>
                    </a:p>
                  </a:txBody>
                  <a:tcPr anchor="ctr"/>
                </a:tc>
                <a:tc>
                  <a:txBody>
                    <a:bodyPr/>
                    <a:lstStyle/>
                    <a:p>
                      <a:pPr algn="ctr"/>
                      <a:r>
                        <a:rPr lang="en-US" sz="1200" dirty="0"/>
                        <a:t>Template</a:t>
                      </a:r>
                      <a:r>
                        <a:rPr lang="en-US" sz="1200" baseline="0" dirty="0"/>
                        <a:t> / Resource</a:t>
                      </a:r>
                      <a:endParaRPr lang="en-US" sz="1200" dirty="0"/>
                    </a:p>
                  </a:txBody>
                  <a:tcPr anchor="ctr"/>
                </a:tc>
                <a:extLst>
                  <a:ext uri="{0D108BD9-81ED-4DB2-BD59-A6C34878D82A}">
                    <a16:rowId xmlns:a16="http://schemas.microsoft.com/office/drawing/2014/main" val="10000"/>
                  </a:ext>
                </a:extLst>
              </a:tr>
              <a:tr h="482626">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lang="en-US" sz="1000" b="1" i="0" u="none" kern="1200" dirty="0">
                          <a:solidFill>
                            <a:schemeClr val="tx1"/>
                          </a:solidFill>
                          <a:latin typeface="+mn-lt"/>
                          <a:ea typeface="+mn-ea"/>
                          <a:cs typeface="+mn-cs"/>
                        </a:rPr>
                        <a:t>Understand</a:t>
                      </a:r>
                      <a:r>
                        <a:rPr lang="en-US" sz="1000" b="1" i="0" u="none" kern="1200" baseline="0" dirty="0">
                          <a:solidFill>
                            <a:schemeClr val="tx1"/>
                          </a:solidFill>
                          <a:latin typeface="+mn-lt"/>
                          <a:ea typeface="+mn-ea"/>
                          <a:cs typeface="+mn-cs"/>
                        </a:rPr>
                        <a:t> source of opportunity</a:t>
                      </a:r>
                      <a:endParaRPr lang="en-US" sz="1000" b="1" i="0"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VSM</a:t>
                      </a:r>
                    </a:p>
                  </a:txBody>
                  <a:tcPr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tx1"/>
                          </a:solidFill>
                          <a:latin typeface="+mn-lt"/>
                          <a:ea typeface="+mn-ea"/>
                          <a:cs typeface="+mn-cs"/>
                        </a:rPr>
                        <a:t>Value stream</a:t>
                      </a:r>
                      <a:r>
                        <a:rPr lang="en-US" sz="1000" baseline="0" noProof="0" dirty="0">
                          <a:solidFill>
                            <a:schemeClr val="tx1"/>
                          </a:solidFill>
                          <a:latin typeface="+mn-lt"/>
                          <a:ea typeface="+mn-ea"/>
                          <a:cs typeface="+mn-cs"/>
                        </a:rPr>
                        <a:t> mapping </a:t>
                      </a:r>
                      <a:r>
                        <a:rPr lang="en-US" sz="1000" dirty="0">
                          <a:solidFill>
                            <a:schemeClr val="tx1"/>
                          </a:solidFill>
                          <a:latin typeface="+mn-lt"/>
                          <a:ea typeface="+mn-ea"/>
                          <a:cs typeface="+mn-cs"/>
                        </a:rPr>
                        <a:t>is a technique for identifying and eliminating waste from a process.</a:t>
                      </a:r>
                      <a:endParaRPr lang="en-US" sz="1000" noProof="0" dirty="0">
                        <a:solidFill>
                          <a:schemeClr val="tx1"/>
                        </a:solidFill>
                        <a:latin typeface="+mn-lt"/>
                        <a:ea typeface="+mn-ea"/>
                        <a:cs typeface="+mn-cs"/>
                      </a:endParaRPr>
                    </a:p>
                  </a:txBody>
                  <a:tcPr anchor="ctr">
                    <a:solidFill>
                      <a:srgbClr val="BFC0C1"/>
                    </a:solidFill>
                  </a:tcPr>
                </a:tc>
                <a:tc>
                  <a:txBody>
                    <a:bodyPr/>
                    <a:lstStyle/>
                    <a:p>
                      <a:pPr marL="0" indent="0" algn="ctr">
                        <a:buFontTx/>
                        <a:buNone/>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 action="ppaction://noaction"/>
                        </a:rPr>
                        <a:t>Sample</a:t>
                      </a:r>
                      <a:r>
                        <a:rPr lang="en-US" sz="1000" dirty="0"/>
                        <a:t> / </a:t>
                      </a:r>
                      <a:r>
                        <a:rPr lang="en-US" sz="1000" dirty="0">
                          <a:hlinkClick r:id="" action="ppaction://noaction"/>
                        </a:rPr>
                        <a:t>Resource</a:t>
                      </a:r>
                      <a:endParaRPr lang="en-US" sz="1000" dirty="0"/>
                    </a:p>
                  </a:txBody>
                  <a:tcPr anchor="ctr">
                    <a:solidFill>
                      <a:schemeClr val="bg1">
                        <a:lumMod val="85000"/>
                      </a:schemeClr>
                    </a:solidFill>
                  </a:tcPr>
                </a:tc>
                <a:extLst>
                  <a:ext uri="{0D108BD9-81ED-4DB2-BD59-A6C34878D82A}">
                    <a16:rowId xmlns:a16="http://schemas.microsoft.com/office/drawing/2014/main" val="4162288427"/>
                  </a:ext>
                </a:extLst>
              </a:tr>
              <a:tr h="48262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Solution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u="none" kern="1200" dirty="0">
                          <a:solidFill>
                            <a:schemeClr val="tx1"/>
                          </a:solidFill>
                          <a:latin typeface="+mn-lt"/>
                          <a:ea typeface="+mn-ea"/>
                          <a:cs typeface="+mn-cs"/>
                        </a:rPr>
                        <a:t>evaluation</a:t>
                      </a: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kern="1200" dirty="0">
                          <a:solidFill>
                            <a:schemeClr val="tx1"/>
                          </a:solidFill>
                          <a:latin typeface="+mj-lt"/>
                          <a:ea typeface="+mn-ea"/>
                          <a:cs typeface="+mn-cs"/>
                        </a:rPr>
                        <a:t>Control Impact Matrix</a:t>
                      </a:r>
                    </a:p>
                  </a:txBody>
                  <a:tcPr anchor="ctr">
                    <a:solidFill>
                      <a:schemeClr val="accent1">
                        <a:lumMod val="60000"/>
                        <a:lumOff val="40000"/>
                      </a:schemeClr>
                    </a:solidFill>
                  </a:tcPr>
                </a:tc>
                <a:tc>
                  <a:txBody>
                    <a:bodyPr/>
                    <a:lstStyle/>
                    <a:p>
                      <a:pPr marL="0" algn="l"/>
                      <a:r>
                        <a:rPr lang="en-US" sz="1000" noProof="0" dirty="0">
                          <a:solidFill>
                            <a:schemeClr val="tx1"/>
                          </a:solidFill>
                          <a:latin typeface="+mn-lt"/>
                          <a:ea typeface="+mn-ea"/>
                          <a:cs typeface="+mn-cs"/>
                        </a:rPr>
                        <a:t>This is a prioritization tool comparing the control and impact of a certain solution</a:t>
                      </a:r>
                      <a:r>
                        <a:rPr lang="en-US" sz="1000" baseline="0" noProof="0" dirty="0">
                          <a:solidFill>
                            <a:schemeClr val="tx1"/>
                          </a:solidFill>
                          <a:latin typeface="+mn-lt"/>
                          <a:ea typeface="+mn-ea"/>
                          <a:cs typeface="+mn-cs"/>
                        </a:rPr>
                        <a:t> to identify which one to work on first. </a:t>
                      </a:r>
                      <a:endParaRPr lang="en-US" sz="1000" dirty="0">
                        <a:solidFill>
                          <a:schemeClr val="tx1"/>
                        </a:solidFill>
                        <a:latin typeface="+mn-lt"/>
                        <a:ea typeface="+mn-ea"/>
                        <a:cs typeface="+mn-cs"/>
                      </a:endParaRPr>
                    </a:p>
                  </a:txBody>
                  <a:tcPr anchor="ctr">
                    <a:solidFill>
                      <a:srgbClr val="BFC0C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Must Have</a:t>
                      </a:r>
                    </a:p>
                  </a:txBody>
                  <a:tcPr anchor="ctr">
                    <a:solidFill>
                      <a:schemeClr val="bg1">
                        <a:lumMod val="85000"/>
                      </a:schemeClr>
                    </a:solidFill>
                  </a:tcPr>
                </a:tc>
                <a:tc>
                  <a:txBody>
                    <a:bodyPr/>
                    <a:lstStyle/>
                    <a:p>
                      <a:pPr marL="0" indent="0" algn="ctr">
                        <a:buFontTx/>
                        <a:buNone/>
                      </a:pPr>
                      <a:r>
                        <a:rPr lang="en-US" sz="1000" baseline="0" dirty="0">
                          <a:hlinkClick r:id="rId2" action="ppaction://hlinksldjump"/>
                        </a:rPr>
                        <a:t>Template</a:t>
                      </a:r>
                      <a:endParaRPr lang="en-US" sz="1000" baseline="0" dirty="0"/>
                    </a:p>
                  </a:txBody>
                  <a:tcPr anchor="ctr">
                    <a:solidFill>
                      <a:schemeClr val="bg1">
                        <a:lumMod val="85000"/>
                      </a:schemeClr>
                    </a:solidFill>
                  </a:tcPr>
                </a:tc>
                <a:extLst>
                  <a:ext uri="{0D108BD9-81ED-4DB2-BD59-A6C34878D82A}">
                    <a16:rowId xmlns:a16="http://schemas.microsoft.com/office/drawing/2014/main" val="284772603"/>
                  </a:ext>
                </a:extLst>
              </a:tr>
              <a:tr h="48262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u="none" kern="1200" dirty="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000" b="0" i="0" u="none" dirty="0">
                          <a:latin typeface="+mj-lt"/>
                        </a:rPr>
                        <a:t>Prioritization Matrix</a:t>
                      </a:r>
                    </a:p>
                  </a:txBody>
                  <a:tcPr anchor="ctr">
                    <a:solidFill>
                      <a:schemeClr val="accent1">
                        <a:lumMod val="60000"/>
                        <a:lumOff val="40000"/>
                      </a:schemeClr>
                    </a:solidFill>
                  </a:tcPr>
                </a:tc>
                <a:tc>
                  <a:txBody>
                    <a:bodyPr/>
                    <a:lstStyle/>
                    <a:p>
                      <a:pPr algn="l"/>
                      <a:r>
                        <a:rPr lang="en-US" sz="1000" dirty="0">
                          <a:solidFill>
                            <a:schemeClr val="tx1"/>
                          </a:solidFill>
                        </a:rPr>
                        <a:t>Tool used</a:t>
                      </a:r>
                      <a:r>
                        <a:rPr lang="en-US" sz="1000" baseline="0" dirty="0">
                          <a:solidFill>
                            <a:schemeClr val="tx1"/>
                          </a:solidFill>
                        </a:rPr>
                        <a:t> to identify projects that needs to be prioritized basis criteria identified by stakeholders. </a:t>
                      </a:r>
                      <a:endParaRPr lang="en-US" sz="1000" dirty="0">
                        <a:solidFill>
                          <a:schemeClr val="tx1"/>
                        </a:solidFill>
                      </a:endParaRPr>
                    </a:p>
                  </a:txBody>
                  <a:tcPr anchor="ctr">
                    <a:solidFill>
                      <a:srgbClr val="BFC0C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Must Have</a:t>
                      </a:r>
                    </a:p>
                  </a:txBody>
                  <a:tcPr anchor="ctr">
                    <a:solidFill>
                      <a:schemeClr val="bg1">
                        <a:lumMod val="85000"/>
                      </a:schemeClr>
                    </a:solidFill>
                  </a:tcPr>
                </a:tc>
                <a:tc>
                  <a:txBody>
                    <a:bodyPr/>
                    <a:lstStyle/>
                    <a:p>
                      <a:pPr marL="0" indent="0" algn="ctr">
                        <a:buFontTx/>
                        <a:buNone/>
                      </a:pPr>
                      <a:r>
                        <a:rPr lang="en-US" sz="1000" dirty="0">
                          <a:hlinkClick r:id="rId3" action="ppaction://hlinksldjump"/>
                        </a:rPr>
                        <a:t>Template</a:t>
                      </a:r>
                      <a:endParaRPr lang="en-US" sz="1000" dirty="0"/>
                    </a:p>
                  </a:txBody>
                  <a:tcPr anchor="ctr">
                    <a:solidFill>
                      <a:schemeClr val="bg1">
                        <a:lumMod val="85000"/>
                      </a:schemeClr>
                    </a:solidFill>
                  </a:tcPr>
                </a:tc>
                <a:extLst>
                  <a:ext uri="{0D108BD9-81ED-4DB2-BD59-A6C34878D82A}">
                    <a16:rowId xmlns:a16="http://schemas.microsoft.com/office/drawing/2014/main" val="1029682247"/>
                  </a:ext>
                </a:extLst>
              </a:tr>
              <a:tr h="482626">
                <a:tc>
                  <a:txBody>
                    <a:bodyPr/>
                    <a:lstStyle/>
                    <a:p>
                      <a:pPr algn="ctr"/>
                      <a:r>
                        <a:rPr lang="en-US" sz="1000" b="1" i="0" u="none" dirty="0"/>
                        <a:t>Roadmap</a:t>
                      </a:r>
                      <a:r>
                        <a:rPr lang="en-US" sz="1000" b="1" i="0" u="none" baseline="0" dirty="0"/>
                        <a:t> </a:t>
                      </a:r>
                    </a:p>
                    <a:p>
                      <a:pPr algn="ctr"/>
                      <a:r>
                        <a:rPr lang="en-US" sz="1000" b="1" i="0" u="none" baseline="0" dirty="0"/>
                        <a:t>Creation</a:t>
                      </a:r>
                      <a:endParaRPr lang="en-US" sz="1000" b="1" i="0" u="none" dirty="0"/>
                    </a:p>
                  </a:txBody>
                  <a:tcPr anchor="ctr">
                    <a:solidFill>
                      <a:schemeClr val="accent1">
                        <a:lumMod val="60000"/>
                        <a:lumOff val="40000"/>
                      </a:schemeClr>
                    </a:solidFill>
                  </a:tcPr>
                </a:tc>
                <a:tc>
                  <a:txBody>
                    <a:bodyPr/>
                    <a:lstStyle/>
                    <a:p>
                      <a:pPr algn="ctr"/>
                      <a:r>
                        <a:rPr lang="en-US" sz="1000" b="0" i="0" u="none" dirty="0">
                          <a:latin typeface="+mj-lt"/>
                        </a:rPr>
                        <a:t>CI Roadmap / VGR</a:t>
                      </a:r>
                    </a:p>
                  </a:txBody>
                  <a:tcPr anchor="ctr">
                    <a:solidFill>
                      <a:schemeClr val="accent1">
                        <a:lumMod val="60000"/>
                        <a:lumOff val="40000"/>
                      </a:schemeClr>
                    </a:solidFill>
                  </a:tcPr>
                </a:tc>
                <a:tc>
                  <a:txBody>
                    <a:bodyPr/>
                    <a:lstStyle/>
                    <a:p>
                      <a:pPr marL="0" marR="0" lvl="0" indent="0" algn="l" defTabSz="914400" rtl="0" eaLnBrk="0" fontAlgn="b" latinLnBrk="0" hangingPunct="0">
                        <a:lnSpc>
                          <a:spcPct val="100000"/>
                        </a:lnSpc>
                        <a:spcBef>
                          <a:spcPct val="0"/>
                        </a:spcBef>
                        <a:spcAft>
                          <a:spcPct val="0"/>
                        </a:spcAft>
                        <a:buClrTx/>
                        <a:buSzTx/>
                        <a:buFont typeface="Wingdings" panose="05000000000000000000" pitchFamily="2" charset="2"/>
                        <a:buNone/>
                        <a:tabLst/>
                        <a:defRPr/>
                      </a:pPr>
                      <a:r>
                        <a:rPr lang="en-US" sz="1000" dirty="0">
                          <a:solidFill>
                            <a:schemeClr val="dk1"/>
                          </a:solidFill>
                          <a:latin typeface="+mn-lt"/>
                          <a:ea typeface="+mn-ea"/>
                          <a:cs typeface="+mn-cs"/>
                        </a:rPr>
                        <a:t>These are the kaizen</a:t>
                      </a:r>
                      <a:r>
                        <a:rPr lang="en-US" sz="1000" baseline="0" dirty="0">
                          <a:solidFill>
                            <a:schemeClr val="dk1"/>
                          </a:solidFill>
                          <a:latin typeface="+mn-lt"/>
                          <a:ea typeface="+mn-ea"/>
                          <a:cs typeface="+mn-cs"/>
                        </a:rPr>
                        <a:t> / projects identified through the VSM to be accomplished for continuous improvement. </a:t>
                      </a:r>
                      <a:r>
                        <a:rPr lang="en-US" sz="1000" dirty="0">
                          <a:solidFill>
                            <a:schemeClr val="dk1"/>
                          </a:solidFill>
                          <a:latin typeface="+mn-lt"/>
                          <a:ea typeface="+mn-ea"/>
                          <a:cs typeface="+mn-cs"/>
                        </a:rPr>
                        <a:t>Line of sight for transformational</a:t>
                      </a:r>
                      <a:r>
                        <a:rPr lang="en-US" sz="1000" baseline="0" dirty="0">
                          <a:solidFill>
                            <a:schemeClr val="dk1"/>
                          </a:solidFill>
                          <a:latin typeface="+mn-lt"/>
                          <a:ea typeface="+mn-ea"/>
                          <a:cs typeface="+mn-cs"/>
                        </a:rPr>
                        <a:t> initiatives and changes for the account moving forward.  </a:t>
                      </a:r>
                      <a:endParaRPr lang="en-US" sz="1000" dirty="0">
                        <a:solidFill>
                          <a:schemeClr val="dk1"/>
                        </a:solidFill>
                        <a:latin typeface="+mn-lt"/>
                        <a:ea typeface="+mn-ea"/>
                        <a:cs typeface="+mn-cs"/>
                      </a:endParaRPr>
                    </a:p>
                  </a:txBody>
                  <a:tcPr anchor="ctr">
                    <a:solidFill>
                      <a:srgbClr val="BFC0C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Must Have</a:t>
                      </a:r>
                    </a:p>
                  </a:txBody>
                  <a:tcPr anchor="ctr">
                    <a:solidFill>
                      <a:schemeClr val="bg1">
                        <a:lumMod val="85000"/>
                      </a:schemeClr>
                    </a:solidFill>
                  </a:tcPr>
                </a:tc>
                <a:tc>
                  <a:txBody>
                    <a:bodyPr/>
                    <a:lstStyle/>
                    <a:p>
                      <a:pPr algn="ctr"/>
                      <a:r>
                        <a:rPr lang="en-US" sz="1000" dirty="0">
                          <a:hlinkClick r:id="" action="ppaction://noaction"/>
                        </a:rPr>
                        <a:t>Template</a:t>
                      </a:r>
                      <a:endParaRPr lang="en-US" sz="1000" dirty="0"/>
                    </a:p>
                  </a:txBody>
                  <a:tcPr anchor="ctr">
                    <a:solidFill>
                      <a:schemeClr val="bg1">
                        <a:lumMod val="85000"/>
                      </a:schemeClr>
                    </a:solidFill>
                  </a:tcPr>
                </a:tc>
                <a:extLst>
                  <a:ext uri="{0D108BD9-81ED-4DB2-BD59-A6C34878D82A}">
                    <a16:rowId xmlns:a16="http://schemas.microsoft.com/office/drawing/2014/main" val="1104260279"/>
                  </a:ext>
                </a:extLst>
              </a:tr>
            </a:tbl>
          </a:graphicData>
        </a:graphic>
      </p:graphicFrame>
      <p:sp>
        <p:nvSpPr>
          <p:cNvPr id="11" name="16-Point Star 10"/>
          <p:cNvSpPr/>
          <p:nvPr/>
        </p:nvSpPr>
        <p:spPr>
          <a:xfrm>
            <a:off x="1642604" y="247816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2" name="16-Point Star 11"/>
          <p:cNvSpPr/>
          <p:nvPr/>
        </p:nvSpPr>
        <p:spPr>
          <a:xfrm>
            <a:off x="1600200" y="3963782"/>
            <a:ext cx="838200" cy="227218"/>
          </a:xfrm>
          <a:prstGeom prst="star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solidFill>
                <a:srgbClr val="000000"/>
              </a:solidFill>
            </a:endParaRPr>
          </a:p>
        </p:txBody>
      </p:sp>
      <p:sp>
        <p:nvSpPr>
          <p:cNvPr id="16" name="16-Point Star 15"/>
          <p:cNvSpPr/>
          <p:nvPr/>
        </p:nvSpPr>
        <p:spPr>
          <a:xfrm>
            <a:off x="1642604" y="2960632"/>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19" name="16-Point Star 18"/>
          <p:cNvSpPr/>
          <p:nvPr/>
        </p:nvSpPr>
        <p:spPr>
          <a:xfrm>
            <a:off x="1642604" y="3376790"/>
            <a:ext cx="838200" cy="210564"/>
          </a:xfrm>
          <a:prstGeom prst="star1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rPr>
              <a:t>New!</a:t>
            </a:r>
          </a:p>
        </p:txBody>
      </p:sp>
      <p:sp>
        <p:nvSpPr>
          <p:cNvPr id="2" name="TextBox 1"/>
          <p:cNvSpPr txBox="1"/>
          <p:nvPr/>
        </p:nvSpPr>
        <p:spPr>
          <a:xfrm>
            <a:off x="1642604" y="3949445"/>
            <a:ext cx="1273870" cy="246221"/>
          </a:xfrm>
          <a:prstGeom prst="rect">
            <a:avLst/>
          </a:prstGeom>
          <a:noFill/>
        </p:spPr>
        <p:txBody>
          <a:bodyPr wrap="square" rtlCol="0">
            <a:spAutoFit/>
          </a:bodyPr>
          <a:lstStyle/>
          <a:p>
            <a:r>
              <a:rPr lang="en-US" sz="1000" dirty="0"/>
              <a:t>Enhanced!</a:t>
            </a:r>
          </a:p>
        </p:txBody>
      </p:sp>
    </p:spTree>
    <p:extLst>
      <p:ext uri="{BB962C8B-B14F-4D97-AF65-F5344CB8AC3E}">
        <p14:creationId xmlns:p14="http://schemas.microsoft.com/office/powerpoint/2010/main" val="417985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0"/>
          <p:cNvSpPr>
            <a:spLocks noChangeArrowheads="1"/>
          </p:cNvSpPr>
          <p:nvPr/>
        </p:nvSpPr>
        <p:spPr bwMode="auto">
          <a:xfrm>
            <a:off x="203200" y="3401369"/>
            <a:ext cx="11706088" cy="786754"/>
          </a:xfrm>
          <a:prstGeom prst="rect">
            <a:avLst/>
          </a:prstGeom>
          <a:solidFill>
            <a:schemeClr val="bg1"/>
          </a:solidFill>
          <a:ln w="9525">
            <a:solidFill>
              <a:srgbClr val="9FA1A4"/>
            </a:solidFill>
            <a:miter lim="800000"/>
            <a:headEnd/>
            <a:tailEnd/>
          </a:ln>
        </p:spPr>
        <p:txBody>
          <a:bodyPr wrap="square">
            <a:spAutoFit/>
          </a:bodyPr>
          <a:lstStyle/>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A	</a:t>
            </a:r>
            <a:r>
              <a:rPr lang="en-US" sz="950" kern="0">
                <a:solidFill>
                  <a:srgbClr val="0A69AA"/>
                </a:solidFill>
                <a:latin typeface="Verdana" pitchFamily="34" charset="0"/>
              </a:rPr>
              <a:t> </a:t>
            </a:r>
            <a:r>
              <a:rPr lang="en-US" sz="950" kern="0">
                <a:solidFill>
                  <a:sysClr val="windowText" lastClr="000000"/>
                </a:solidFill>
                <a:latin typeface="Verdana" pitchFamily="34" charset="0"/>
              </a:rPr>
              <a:t>	 Approval of team Decisions e.g.  Sponsor, Champion, MBB.</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R	 </a:t>
            </a:r>
            <a:r>
              <a:rPr lang="en-US" sz="950" kern="0">
                <a:solidFill>
                  <a:sysClr val="windowText" lastClr="000000"/>
                </a:solidFill>
                <a:latin typeface="Verdana" pitchFamily="34" charset="0"/>
              </a:rPr>
              <a:t>	 Resource to the Team, one whose expertise skills may be needed on ad-hoc Basis</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M </a:t>
            </a:r>
            <a:r>
              <a:rPr lang="en-US" sz="950" kern="0">
                <a:solidFill>
                  <a:sysClr val="windowText" lastClr="000000"/>
                </a:solidFill>
                <a:latin typeface="Verdana" pitchFamily="34" charset="0"/>
              </a:rPr>
              <a:t>	 Member of the team, with the authorities and boundaries of the Charter</a:t>
            </a:r>
          </a:p>
          <a:p>
            <a:pPr marL="114300" indent="-114300" eaLnBrk="0" hangingPunct="0">
              <a:spcBef>
                <a:spcPct val="25000"/>
              </a:spcBef>
              <a:buClr>
                <a:srgbClr val="000000"/>
              </a:buClr>
              <a:buSzPct val="90000"/>
              <a:buFont typeface="Times"/>
              <a:buNone/>
              <a:tabLst>
                <a:tab pos="398463" algn="l"/>
              </a:tabLst>
              <a:defRPr/>
            </a:pPr>
            <a:r>
              <a:rPr lang="en-US" sz="950" kern="0">
                <a:solidFill>
                  <a:srgbClr val="414141"/>
                </a:solidFill>
                <a:latin typeface="Verdana" pitchFamily="34" charset="0"/>
              </a:rPr>
              <a:t>I </a:t>
            </a:r>
            <a:r>
              <a:rPr lang="en-US" sz="950" kern="0">
                <a:solidFill>
                  <a:sysClr val="windowText" lastClr="000000"/>
                </a:solidFill>
                <a:latin typeface="Verdana" pitchFamily="34" charset="0"/>
              </a:rPr>
              <a:t>	        Interested party, one who will need to be informed </a:t>
            </a:r>
          </a:p>
        </p:txBody>
      </p:sp>
      <p:graphicFrame>
        <p:nvGraphicFramePr>
          <p:cNvPr id="8" name="Table 7"/>
          <p:cNvGraphicFramePr>
            <a:graphicFrameLocks noGrp="1"/>
          </p:cNvGraphicFramePr>
          <p:nvPr/>
        </p:nvGraphicFramePr>
        <p:xfrm>
          <a:off x="203210" y="714954"/>
          <a:ext cx="11635410" cy="2651760"/>
        </p:xfrm>
        <a:graphic>
          <a:graphicData uri="http://schemas.openxmlformats.org/drawingml/2006/table">
            <a:tbl>
              <a:tblPr firstRow="1" bandRow="1">
                <a:tableStyleId>{21E4AEA4-8DFA-4A89-87EB-49C32662AFE0}</a:tableStyleId>
              </a:tblPr>
              <a:tblGrid>
                <a:gridCol w="2459420">
                  <a:extLst>
                    <a:ext uri="{9D8B030D-6E8A-4147-A177-3AD203B41FA5}">
                      <a16:colId xmlns:a16="http://schemas.microsoft.com/office/drawing/2014/main" val="20000"/>
                    </a:ext>
                  </a:extLst>
                </a:gridCol>
                <a:gridCol w="3751432">
                  <a:extLst>
                    <a:ext uri="{9D8B030D-6E8A-4147-A177-3AD203B41FA5}">
                      <a16:colId xmlns:a16="http://schemas.microsoft.com/office/drawing/2014/main" val="20001"/>
                    </a:ext>
                  </a:extLst>
                </a:gridCol>
                <a:gridCol w="1660939">
                  <a:extLst>
                    <a:ext uri="{9D8B030D-6E8A-4147-A177-3AD203B41FA5}">
                      <a16:colId xmlns:a16="http://schemas.microsoft.com/office/drawing/2014/main" val="20002"/>
                    </a:ext>
                  </a:extLst>
                </a:gridCol>
                <a:gridCol w="1802296">
                  <a:extLst>
                    <a:ext uri="{9D8B030D-6E8A-4147-A177-3AD203B41FA5}">
                      <a16:colId xmlns:a16="http://schemas.microsoft.com/office/drawing/2014/main" val="20003"/>
                    </a:ext>
                  </a:extLst>
                </a:gridCol>
                <a:gridCol w="1961323">
                  <a:extLst>
                    <a:ext uri="{9D8B030D-6E8A-4147-A177-3AD203B41FA5}">
                      <a16:colId xmlns:a16="http://schemas.microsoft.com/office/drawing/2014/main" val="20004"/>
                    </a:ext>
                  </a:extLst>
                </a:gridCol>
              </a:tblGrid>
              <a:tr h="424623">
                <a:tc>
                  <a:txBody>
                    <a:bodyPr/>
                    <a:lstStyle/>
                    <a:p>
                      <a:pPr algn="ctr"/>
                      <a:r>
                        <a:rPr lang="en-US" sz="1400" dirty="0"/>
                        <a:t>Stakeholder</a:t>
                      </a:r>
                    </a:p>
                  </a:txBody>
                  <a:tcPr marL="121920" marR="121920"/>
                </a:tc>
                <a:tc>
                  <a:txBody>
                    <a:bodyPr/>
                    <a:lstStyle/>
                    <a:p>
                      <a:pPr algn="ctr"/>
                      <a:r>
                        <a:rPr lang="en-US" sz="1400" dirty="0"/>
                        <a:t>Role</a:t>
                      </a:r>
                    </a:p>
                  </a:txBody>
                  <a:tcPr marL="121920" marR="121920"/>
                </a:tc>
                <a:tc>
                  <a:txBody>
                    <a:bodyPr/>
                    <a:lstStyle/>
                    <a:p>
                      <a:pPr algn="ctr"/>
                      <a:r>
                        <a:rPr lang="en-US" sz="1400" dirty="0"/>
                        <a:t>Risk Assessment</a:t>
                      </a:r>
                    </a:p>
                  </a:txBody>
                  <a:tcPr marL="121920" marR="121920"/>
                </a:tc>
                <a:tc>
                  <a:txBody>
                    <a:bodyPr/>
                    <a:lstStyle/>
                    <a:p>
                      <a:pPr algn="ctr"/>
                      <a:r>
                        <a:rPr lang="en-US" sz="1400" dirty="0"/>
                        <a:t>Measurement System</a:t>
                      </a:r>
                    </a:p>
                  </a:txBody>
                  <a:tcPr marL="121920" marR="121920"/>
                </a:tc>
                <a:tc>
                  <a:txBody>
                    <a:bodyPr/>
                    <a:lstStyle/>
                    <a:p>
                      <a:pPr algn="ctr"/>
                      <a:r>
                        <a:rPr lang="en-US" sz="1400" dirty="0"/>
                        <a:t>Insights and improvement</a:t>
                      </a:r>
                    </a:p>
                  </a:txBody>
                  <a:tcPr marL="121920" marR="121920"/>
                </a:tc>
                <a:extLst>
                  <a:ext uri="{0D108BD9-81ED-4DB2-BD59-A6C34878D82A}">
                    <a16:rowId xmlns:a16="http://schemas.microsoft.com/office/drawing/2014/main" val="10000"/>
                  </a:ext>
                </a:extLst>
              </a:tr>
              <a:tr h="261188">
                <a:tc>
                  <a:txBody>
                    <a:bodyPr/>
                    <a:lstStyle/>
                    <a:p>
                      <a:endParaRPr lang="en-US" sz="1400"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Sponsor</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1"/>
                  </a:ext>
                </a:extLst>
              </a:tr>
              <a:tr h="250311">
                <a:tc>
                  <a:txBody>
                    <a:bodyPr/>
                    <a:lstStyle/>
                    <a:p>
                      <a:endParaRPr lang="en-US" sz="1400"/>
                    </a:p>
                  </a:txBody>
                  <a:tcPr marL="121920" marR="121920"/>
                </a:tc>
                <a:tc>
                  <a:txBody>
                    <a:bodyPr/>
                    <a:lstStyle/>
                    <a:p>
                      <a:r>
                        <a:rPr lang="en-US" sz="1400" dirty="0"/>
                        <a:t>Champion</a:t>
                      </a:r>
                    </a:p>
                  </a:txBody>
                  <a:tcPr marL="121920" marR="121920"/>
                </a:tc>
                <a:tc>
                  <a:txBody>
                    <a:bodyPr/>
                    <a:lstStyle/>
                    <a:p>
                      <a:pPr algn="ct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a:p>
                  </a:txBody>
                  <a:tcPr marL="121920" marR="121920"/>
                </a:tc>
                <a:extLst>
                  <a:ext uri="{0D108BD9-81ED-4DB2-BD59-A6C34878D82A}">
                    <a16:rowId xmlns:a16="http://schemas.microsoft.com/office/drawing/2014/main" val="10002"/>
                  </a:ext>
                </a:extLst>
              </a:tr>
              <a:tr h="250311">
                <a:tc>
                  <a:txBody>
                    <a:bodyPr/>
                    <a:lstStyle/>
                    <a:p>
                      <a:endParaRPr lang="en-US" sz="1400"/>
                    </a:p>
                  </a:txBody>
                  <a:tcPr marL="121920" marR="121920"/>
                </a:tc>
                <a:tc>
                  <a:txBody>
                    <a:bodyPr/>
                    <a:lstStyle/>
                    <a:p>
                      <a:r>
                        <a:rPr lang="en-US" sz="1400" dirty="0"/>
                        <a:t>Quality Leader</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3"/>
                  </a:ext>
                </a:extLst>
              </a:tr>
              <a:tr h="250311">
                <a:tc>
                  <a:txBody>
                    <a:bodyPr/>
                    <a:lstStyle/>
                    <a:p>
                      <a:endParaRPr lang="en-US" sz="1400"/>
                    </a:p>
                  </a:txBody>
                  <a:tcPr marL="121920" marR="121920"/>
                </a:tc>
                <a:tc>
                  <a:txBody>
                    <a:bodyPr/>
                    <a:lstStyle/>
                    <a:p>
                      <a:r>
                        <a:rPr lang="en-US" sz="1400" dirty="0"/>
                        <a:t>MBB</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4"/>
                  </a:ext>
                </a:extLst>
              </a:tr>
              <a:tr h="250311">
                <a:tc>
                  <a:txBody>
                    <a:bodyPr/>
                    <a:lstStyle/>
                    <a:p>
                      <a:endParaRPr lang="en-US" sz="1400"/>
                    </a:p>
                  </a:txBody>
                  <a:tcPr marL="121920" marR="121920"/>
                </a:tc>
                <a:tc>
                  <a:txBody>
                    <a:bodyPr/>
                    <a:lstStyle/>
                    <a:p>
                      <a:r>
                        <a:rPr lang="en-US" sz="1400" dirty="0"/>
                        <a:t>Black Belt</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5"/>
                  </a:ext>
                </a:extLst>
              </a:tr>
              <a:tr h="250311">
                <a:tc>
                  <a:txBody>
                    <a:bodyPr/>
                    <a:lstStyle/>
                    <a:p>
                      <a:endParaRPr lang="en-US" sz="1400"/>
                    </a:p>
                  </a:txBody>
                  <a:tcPr marL="121920" marR="121920"/>
                </a:tc>
                <a:tc>
                  <a:txBody>
                    <a:bodyPr/>
                    <a:lstStyle/>
                    <a:p>
                      <a:r>
                        <a:rPr lang="en-US" sz="1400" dirty="0"/>
                        <a:t>Project Owner</a:t>
                      </a:r>
                    </a:p>
                  </a:txBody>
                  <a:tcPr marL="121920" marR="121920"/>
                </a:tc>
                <a:tc>
                  <a:txBody>
                    <a:bodyPr/>
                    <a:lstStyle/>
                    <a:p>
                      <a:pPr algn="ctr"/>
                      <a:endParaRPr lang="en-US" sz="1400"/>
                    </a:p>
                  </a:txBody>
                  <a:tcPr marL="121920" marR="121920"/>
                </a:tc>
                <a:tc>
                  <a:txBody>
                    <a:bodyPr/>
                    <a:lstStyle/>
                    <a:p>
                      <a:pPr algn="ctr"/>
                      <a:endParaRPr lang="en-US" sz="1400"/>
                    </a:p>
                  </a:txBody>
                  <a:tcPr marL="121920" marR="121920"/>
                </a:tc>
                <a:tc>
                  <a:txBody>
                    <a:bodyPr/>
                    <a:lstStyle/>
                    <a:p>
                      <a:pPr algn="ctr"/>
                      <a:endParaRPr lang="en-US" sz="1400"/>
                    </a:p>
                  </a:txBody>
                  <a:tcPr marL="121920" marR="121920"/>
                </a:tc>
                <a:extLst>
                  <a:ext uri="{0D108BD9-81ED-4DB2-BD59-A6C34878D82A}">
                    <a16:rowId xmlns:a16="http://schemas.microsoft.com/office/drawing/2014/main" val="10006"/>
                  </a:ext>
                </a:extLst>
              </a:tr>
              <a:tr h="250311">
                <a:tc>
                  <a:txBody>
                    <a:bodyPr/>
                    <a:lstStyle/>
                    <a:p>
                      <a:endParaRPr lang="en-US" sz="1400"/>
                    </a:p>
                  </a:txBody>
                  <a:tcPr marL="121920" marR="121920"/>
                </a:tc>
                <a:tc>
                  <a:txBody>
                    <a:bodyPr/>
                    <a:lstStyle/>
                    <a:p>
                      <a:r>
                        <a:rPr lang="en-US" sz="1400" dirty="0"/>
                        <a:t>Project Team</a:t>
                      </a:r>
                    </a:p>
                  </a:txBody>
                  <a:tcPr marL="121920" marR="121920"/>
                </a:tc>
                <a:tc>
                  <a:txBody>
                    <a:bodyPr/>
                    <a:lstStyle/>
                    <a:p>
                      <a:pPr algn="ct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marL="121920" marR="121920"/>
                </a:tc>
                <a:extLst>
                  <a:ext uri="{0D108BD9-81ED-4DB2-BD59-A6C34878D82A}">
                    <a16:rowId xmlns:a16="http://schemas.microsoft.com/office/drawing/2014/main" val="10007"/>
                  </a:ext>
                </a:extLst>
              </a:tr>
            </a:tbl>
          </a:graphicData>
        </a:graphic>
      </p:graphicFrame>
      <p:sp>
        <p:nvSpPr>
          <p:cNvPr id="9" name="Title 1"/>
          <p:cNvSpPr txBox="1">
            <a:spLocks/>
          </p:cNvSpPr>
          <p:nvPr/>
        </p:nvSpPr>
        <p:spPr bwMode="auto">
          <a:xfrm>
            <a:off x="203200" y="4194329"/>
            <a:ext cx="10972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sz="2000" dirty="0">
                <a:solidFill>
                  <a:srgbClr val="006AB2"/>
                </a:solidFill>
                <a:latin typeface="+mj-lt"/>
              </a:rPr>
              <a:t>BPMS Communication Plan</a:t>
            </a:r>
            <a:endParaRPr lang="en-IN" sz="2000" dirty="0">
              <a:solidFill>
                <a:srgbClr val="006AB2"/>
              </a:solidFill>
              <a:latin typeface="+mj-lt"/>
            </a:endParaRPr>
          </a:p>
        </p:txBody>
      </p:sp>
      <p:graphicFrame>
        <p:nvGraphicFramePr>
          <p:cNvPr id="10" name="Table 9"/>
          <p:cNvGraphicFramePr>
            <a:graphicFrameLocks noGrp="1"/>
          </p:cNvGraphicFramePr>
          <p:nvPr/>
        </p:nvGraphicFramePr>
        <p:xfrm>
          <a:off x="160797" y="4502106"/>
          <a:ext cx="11748486" cy="1901853"/>
        </p:xfrm>
        <a:graphic>
          <a:graphicData uri="http://schemas.openxmlformats.org/drawingml/2006/table">
            <a:tbl>
              <a:tblPr firstRow="1" bandRow="1">
                <a:tableStyleId>{7DF18680-E054-41AD-8BC1-D1AEF772440D}</a:tableStyleId>
              </a:tblPr>
              <a:tblGrid>
                <a:gridCol w="1958081">
                  <a:extLst>
                    <a:ext uri="{9D8B030D-6E8A-4147-A177-3AD203B41FA5}">
                      <a16:colId xmlns:a16="http://schemas.microsoft.com/office/drawing/2014/main" val="20000"/>
                    </a:ext>
                  </a:extLst>
                </a:gridCol>
                <a:gridCol w="1958081">
                  <a:extLst>
                    <a:ext uri="{9D8B030D-6E8A-4147-A177-3AD203B41FA5}">
                      <a16:colId xmlns:a16="http://schemas.microsoft.com/office/drawing/2014/main" val="20001"/>
                    </a:ext>
                  </a:extLst>
                </a:gridCol>
                <a:gridCol w="1958081">
                  <a:extLst>
                    <a:ext uri="{9D8B030D-6E8A-4147-A177-3AD203B41FA5}">
                      <a16:colId xmlns:a16="http://schemas.microsoft.com/office/drawing/2014/main" val="20002"/>
                    </a:ext>
                  </a:extLst>
                </a:gridCol>
                <a:gridCol w="1958081">
                  <a:extLst>
                    <a:ext uri="{9D8B030D-6E8A-4147-A177-3AD203B41FA5}">
                      <a16:colId xmlns:a16="http://schemas.microsoft.com/office/drawing/2014/main" val="20003"/>
                    </a:ext>
                  </a:extLst>
                </a:gridCol>
                <a:gridCol w="1958081">
                  <a:extLst>
                    <a:ext uri="{9D8B030D-6E8A-4147-A177-3AD203B41FA5}">
                      <a16:colId xmlns:a16="http://schemas.microsoft.com/office/drawing/2014/main" val="20004"/>
                    </a:ext>
                  </a:extLst>
                </a:gridCol>
                <a:gridCol w="1958081">
                  <a:extLst>
                    <a:ext uri="{9D8B030D-6E8A-4147-A177-3AD203B41FA5}">
                      <a16:colId xmlns:a16="http://schemas.microsoft.com/office/drawing/2014/main" val="20005"/>
                    </a:ext>
                  </a:extLst>
                </a:gridCol>
              </a:tblGrid>
              <a:tr h="347373">
                <a:tc>
                  <a:txBody>
                    <a:bodyPr/>
                    <a:lstStyle/>
                    <a:p>
                      <a:r>
                        <a:rPr lang="en-US" sz="1400"/>
                        <a:t>Event</a:t>
                      </a:r>
                    </a:p>
                  </a:txBody>
                  <a:tcPr marL="121920" marR="121920"/>
                </a:tc>
                <a:tc>
                  <a:txBody>
                    <a:bodyPr/>
                    <a:lstStyle/>
                    <a:p>
                      <a:r>
                        <a:rPr lang="en-US" sz="1400"/>
                        <a:t>Message</a:t>
                      </a:r>
                    </a:p>
                  </a:txBody>
                  <a:tcPr marL="121920" marR="121920"/>
                </a:tc>
                <a:tc>
                  <a:txBody>
                    <a:bodyPr/>
                    <a:lstStyle/>
                    <a:p>
                      <a:r>
                        <a:rPr lang="en-US" sz="1400"/>
                        <a:t>Audience</a:t>
                      </a:r>
                    </a:p>
                  </a:txBody>
                  <a:tcPr marL="121920" marR="121920"/>
                </a:tc>
                <a:tc>
                  <a:txBody>
                    <a:bodyPr/>
                    <a:lstStyle/>
                    <a:p>
                      <a:r>
                        <a:rPr lang="en-US" sz="1400"/>
                        <a:t>Frequency</a:t>
                      </a:r>
                    </a:p>
                  </a:txBody>
                  <a:tcPr marL="121920" marR="121920"/>
                </a:tc>
                <a:tc>
                  <a:txBody>
                    <a:bodyPr/>
                    <a:lstStyle/>
                    <a:p>
                      <a:r>
                        <a:rPr lang="en-US" sz="1400"/>
                        <a:t>Responsibility</a:t>
                      </a:r>
                    </a:p>
                  </a:txBody>
                  <a:tcPr marL="121920" marR="121920"/>
                </a:tc>
                <a:tc>
                  <a:txBody>
                    <a:bodyPr/>
                    <a:lstStyle/>
                    <a:p>
                      <a:r>
                        <a:rPr lang="en-US" sz="1400"/>
                        <a:t>Medium</a:t>
                      </a:r>
                    </a:p>
                  </a:txBody>
                  <a:tcPr marL="121920" marR="121920"/>
                </a:tc>
                <a:extLst>
                  <a:ext uri="{0D108BD9-81ED-4DB2-BD59-A6C34878D82A}">
                    <a16:rowId xmlns:a16="http://schemas.microsoft.com/office/drawing/2014/main" val="10000"/>
                  </a:ext>
                </a:extLst>
              </a:tr>
              <a:tr h="347373">
                <a:tc>
                  <a:txBody>
                    <a:bodyPr/>
                    <a:lstStyle/>
                    <a:p>
                      <a:r>
                        <a:rPr lang="en-US" sz="1200"/>
                        <a:t>Monthly Reviews</a:t>
                      </a:r>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extLst>
                  <a:ext uri="{0D108BD9-81ED-4DB2-BD59-A6C34878D82A}">
                    <a16:rowId xmlns:a16="http://schemas.microsoft.com/office/drawing/2014/main" val="10001"/>
                  </a:ext>
                </a:extLst>
              </a:tr>
              <a:tr h="347373">
                <a:tc>
                  <a:txBody>
                    <a:bodyPr/>
                    <a:lstStyle/>
                    <a:p>
                      <a:r>
                        <a:rPr lang="en-US" sz="1200"/>
                        <a:t>Toll</a:t>
                      </a:r>
                      <a:r>
                        <a:rPr lang="en-US" sz="1200" baseline="0"/>
                        <a:t> Gate reviews</a:t>
                      </a:r>
                      <a:endParaRPr lang="en-US" sz="1200"/>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extLst>
                  <a:ext uri="{0D108BD9-81ED-4DB2-BD59-A6C34878D82A}">
                    <a16:rowId xmlns:a16="http://schemas.microsoft.com/office/drawing/2014/main" val="10002"/>
                  </a:ext>
                </a:extLst>
              </a:tr>
              <a:tr h="347373">
                <a:tc>
                  <a:txBody>
                    <a:bodyPr/>
                    <a:lstStyle/>
                    <a:p>
                      <a:r>
                        <a:rPr lang="en-US" sz="1200"/>
                        <a:t>Project Review</a:t>
                      </a:r>
                      <a:r>
                        <a:rPr lang="en-US" sz="1200" baseline="0"/>
                        <a:t> with Mentor</a:t>
                      </a:r>
                      <a:endParaRPr lang="en-US" sz="1200"/>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extLst>
                  <a:ext uri="{0D108BD9-81ED-4DB2-BD59-A6C34878D82A}">
                    <a16:rowId xmlns:a16="http://schemas.microsoft.com/office/drawing/2014/main" val="10003"/>
                  </a:ext>
                </a:extLst>
              </a:tr>
              <a:tr h="347373">
                <a:tc>
                  <a:txBody>
                    <a:bodyPr/>
                    <a:lstStyle/>
                    <a:p>
                      <a:r>
                        <a:rPr lang="en-US" sz="1200" dirty="0"/>
                        <a:t>Resource</a:t>
                      </a:r>
                      <a:r>
                        <a:rPr lang="en-US" sz="1200" baseline="0" dirty="0"/>
                        <a:t> Meeting</a:t>
                      </a:r>
                      <a:endParaRPr lang="en-US" sz="1200" dirty="0"/>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a:p>
                  </a:txBody>
                  <a:tcPr marL="121920" marR="121920"/>
                </a:tc>
                <a:tc>
                  <a:txBody>
                    <a:bodyPr/>
                    <a:lstStyle/>
                    <a:p>
                      <a:endParaRPr lang="en-US" dirty="0"/>
                    </a:p>
                  </a:txBody>
                  <a:tcPr marL="121920" marR="121920"/>
                </a:tc>
                <a:extLst>
                  <a:ext uri="{0D108BD9-81ED-4DB2-BD59-A6C34878D82A}">
                    <a16:rowId xmlns:a16="http://schemas.microsoft.com/office/drawing/2014/main" val="10004"/>
                  </a:ext>
                </a:extLst>
              </a:tr>
            </a:tbl>
          </a:graphicData>
        </a:graphic>
      </p:graphicFrame>
      <p:sp>
        <p:nvSpPr>
          <p:cNvPr id="11" name="TextBox 10"/>
          <p:cNvSpPr txBox="1"/>
          <p:nvPr/>
        </p:nvSpPr>
        <p:spPr>
          <a:xfrm>
            <a:off x="203200" y="90990"/>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BPMS ARMI and Communication Plan</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12" name="TextBox 11"/>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2582756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275" y="228600"/>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Project Plan for BPMS Project</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595874829"/>
              </p:ext>
            </p:extLst>
          </p:nvPr>
        </p:nvGraphicFramePr>
        <p:xfrm>
          <a:off x="11105662" y="580775"/>
          <a:ext cx="781538" cy="979488"/>
        </p:xfrm>
        <a:graphic>
          <a:graphicData uri="http://schemas.openxmlformats.org/presentationml/2006/ole">
            <mc:AlternateContent xmlns:mc="http://schemas.openxmlformats.org/markup-compatibility/2006">
              <mc:Choice xmlns:v="urn:schemas-microsoft-com:vml" Requires="v">
                <p:oleObj spid="_x0000_s2050" name="Worksheet" showAsIcon="1" r:id="rId3" imgW="381071" imgH="771690" progId="Excel.Sheet.12">
                  <p:embed/>
                </p:oleObj>
              </mc:Choice>
              <mc:Fallback>
                <p:oleObj name="Worksheet" showAsIcon="1" r:id="rId3" imgW="381071" imgH="771690" progId="Excel.Sheet.12">
                  <p:embed/>
                  <p:pic>
                    <p:nvPicPr>
                      <p:cNvPr id="11" name="Object 10"/>
                      <p:cNvPicPr/>
                      <p:nvPr/>
                    </p:nvPicPr>
                    <p:blipFill>
                      <a:blip r:embed="rId4"/>
                      <a:stretch>
                        <a:fillRect/>
                      </a:stretch>
                    </p:blipFill>
                    <p:spPr>
                      <a:xfrm>
                        <a:off x="11105662" y="580775"/>
                        <a:ext cx="781538" cy="97948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C390490E-84DC-4490-868D-A935C16B582A}"/>
              </a:ext>
            </a:extLst>
          </p:cNvPr>
          <p:cNvGraphicFramePr>
            <a:graphicFrameLocks noChangeAspect="1"/>
          </p:cNvGraphicFramePr>
          <p:nvPr/>
        </p:nvGraphicFramePr>
        <p:xfrm>
          <a:off x="609600" y="867095"/>
          <a:ext cx="10058400" cy="5356225"/>
        </p:xfrm>
        <a:graphic>
          <a:graphicData uri="http://schemas.openxmlformats.org/presentationml/2006/ole">
            <mc:AlternateContent xmlns:mc="http://schemas.openxmlformats.org/markup-compatibility/2006">
              <mc:Choice xmlns:v="urn:schemas-microsoft-com:vml" Requires="v">
                <p:oleObj spid="_x0000_s2051" name="Worksheet" r:id="rId5" imgW="11258645" imgH="7420065" progId="Excel.Sheet.12">
                  <p:embed/>
                </p:oleObj>
              </mc:Choice>
              <mc:Fallback>
                <p:oleObj name="Worksheet" r:id="rId5" imgW="11258645" imgH="7420065" progId="Excel.Sheet.12">
                  <p:embed/>
                  <p:pic>
                    <p:nvPicPr>
                      <p:cNvPr id="4" name="Object 3">
                        <a:extLst>
                          <a:ext uri="{FF2B5EF4-FFF2-40B4-BE49-F238E27FC236}">
                            <a16:creationId xmlns:a16="http://schemas.microsoft.com/office/drawing/2014/main" id="{C390490E-84DC-4490-868D-A935C16B582A}"/>
                          </a:ext>
                        </a:extLst>
                      </p:cNvPr>
                      <p:cNvPicPr/>
                      <p:nvPr/>
                    </p:nvPicPr>
                    <p:blipFill>
                      <a:blip r:embed="rId6"/>
                      <a:stretch>
                        <a:fillRect/>
                      </a:stretch>
                    </p:blipFill>
                    <p:spPr>
                      <a:xfrm>
                        <a:off x="609600" y="867095"/>
                        <a:ext cx="10058400" cy="535622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7C5F4F61-4605-4899-8843-381C623F42B4}"/>
              </a:ext>
            </a:extLst>
          </p:cNvPr>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Tree>
    <p:extLst>
      <p:ext uri="{BB962C8B-B14F-4D97-AF65-F5344CB8AC3E}">
        <p14:creationId xmlns:p14="http://schemas.microsoft.com/office/powerpoint/2010/main" val="4091329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flipH="1">
            <a:off x="5867973" y="1526816"/>
            <a:ext cx="17406" cy="1756813"/>
          </a:xfrm>
          <a:prstGeom prst="line">
            <a:avLst/>
          </a:prstGeom>
          <a:noFill/>
          <a:ln w="9525" cap="flat" cmpd="sng" algn="ctr">
            <a:solidFill>
              <a:srgbClr val="0069AA">
                <a:shade val="95000"/>
                <a:satMod val="105000"/>
              </a:srgbClr>
            </a:solidFill>
            <a:prstDash val="solid"/>
            <a:headEnd type="none" w="sm" len="sm"/>
            <a:tailEnd type="oval" w="sm" len="sm"/>
          </a:ln>
          <a:effectLst/>
        </p:spPr>
      </p:cxnSp>
      <p:grpSp>
        <p:nvGrpSpPr>
          <p:cNvPr id="11" name="Group 10"/>
          <p:cNvGrpSpPr/>
          <p:nvPr/>
        </p:nvGrpSpPr>
        <p:grpSpPr>
          <a:xfrm>
            <a:off x="2191824" y="1258468"/>
            <a:ext cx="978439" cy="567762"/>
            <a:chOff x="452485" y="1283420"/>
            <a:chExt cx="1489437" cy="715062"/>
          </a:xfrm>
        </p:grpSpPr>
        <p:sp>
          <p:nvSpPr>
            <p:cNvPr id="12" name="Round Single Corner Rectangle 3"/>
            <p:cNvSpPr/>
            <p:nvPr/>
          </p:nvSpPr>
          <p:spPr bwMode="auto">
            <a:xfrm>
              <a:off x="537328" y="1376313"/>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Customer</a:t>
              </a:r>
            </a:p>
          </p:txBody>
        </p:sp>
        <p:sp>
          <p:nvSpPr>
            <p:cNvPr id="13" name="Rectangle 12"/>
            <p:cNvSpPr/>
            <p:nvPr/>
          </p:nvSpPr>
          <p:spPr>
            <a:xfrm>
              <a:off x="452485" y="1283420"/>
              <a:ext cx="357408"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C</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14" name="Group 13"/>
          <p:cNvGrpSpPr/>
          <p:nvPr/>
        </p:nvGrpSpPr>
        <p:grpSpPr>
          <a:xfrm>
            <a:off x="3652679" y="884961"/>
            <a:ext cx="853979" cy="944424"/>
            <a:chOff x="452485" y="1283420"/>
            <a:chExt cx="1506134" cy="1026617"/>
          </a:xfrm>
        </p:grpSpPr>
        <p:sp>
          <p:nvSpPr>
            <p:cNvPr id="15" name="Round Single Corner Rectangle 3"/>
            <p:cNvSpPr/>
            <p:nvPr/>
          </p:nvSpPr>
          <p:spPr bwMode="auto">
            <a:xfrm>
              <a:off x="554025" y="1687868"/>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Output</a:t>
              </a:r>
            </a:p>
          </p:txBody>
        </p:sp>
        <p:sp>
          <p:nvSpPr>
            <p:cNvPr id="16" name="Rectangle 15"/>
            <p:cNvSpPr/>
            <p:nvPr/>
          </p:nvSpPr>
          <p:spPr>
            <a:xfrm>
              <a:off x="452485" y="1283420"/>
              <a:ext cx="611234" cy="401475"/>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1D1D1B">
                      <a:lumMod val="75000"/>
                    </a:srgbClr>
                  </a:solidFill>
                  <a:effectLst/>
                  <a:uLnTx/>
                  <a:uFillTx/>
                  <a:latin typeface="Trebuchet MS"/>
                  <a:ea typeface="+mn-ea"/>
                  <a:cs typeface="+mn-cs"/>
                </a:rPr>
                <a:t>O</a:t>
              </a:r>
              <a:endParaRPr kumimoji="0" lang="en-US" sz="12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17" name="Group 16"/>
          <p:cNvGrpSpPr/>
          <p:nvPr/>
        </p:nvGrpSpPr>
        <p:grpSpPr>
          <a:xfrm>
            <a:off x="5229746" y="919579"/>
            <a:ext cx="1256553" cy="574300"/>
            <a:chOff x="452485" y="1283420"/>
            <a:chExt cx="1489437" cy="715062"/>
          </a:xfrm>
        </p:grpSpPr>
        <p:sp>
          <p:nvSpPr>
            <p:cNvPr id="18" name="Round Single Corner Rectangle 3"/>
            <p:cNvSpPr/>
            <p:nvPr/>
          </p:nvSpPr>
          <p:spPr bwMode="auto">
            <a:xfrm>
              <a:off x="537328" y="1376313"/>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05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Process</a:t>
              </a:r>
            </a:p>
          </p:txBody>
        </p:sp>
        <p:sp>
          <p:nvSpPr>
            <p:cNvPr id="19" name="Rectangle 18"/>
            <p:cNvSpPr/>
            <p:nvPr/>
          </p:nvSpPr>
          <p:spPr>
            <a:xfrm>
              <a:off x="452485" y="1283420"/>
              <a:ext cx="350702"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P</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20" name="Group 19"/>
          <p:cNvGrpSpPr/>
          <p:nvPr/>
        </p:nvGrpSpPr>
        <p:grpSpPr>
          <a:xfrm>
            <a:off x="6909510" y="1231952"/>
            <a:ext cx="929333" cy="592370"/>
            <a:chOff x="397392" y="1625677"/>
            <a:chExt cx="1544530" cy="748948"/>
          </a:xfrm>
        </p:grpSpPr>
        <p:sp>
          <p:nvSpPr>
            <p:cNvPr id="21" name="Round Single Corner Rectangle 3"/>
            <p:cNvSpPr/>
            <p:nvPr/>
          </p:nvSpPr>
          <p:spPr bwMode="auto">
            <a:xfrm>
              <a:off x="537327" y="1752456"/>
              <a:ext cx="1404595"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05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Input</a:t>
              </a:r>
            </a:p>
          </p:txBody>
        </p:sp>
        <p:sp>
          <p:nvSpPr>
            <p:cNvPr id="22" name="Rectangle 21"/>
            <p:cNvSpPr/>
            <p:nvPr/>
          </p:nvSpPr>
          <p:spPr>
            <a:xfrm>
              <a:off x="397392" y="1625677"/>
              <a:ext cx="402820" cy="428042"/>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1D1D1B">
                      <a:lumMod val="75000"/>
                    </a:srgbClr>
                  </a:solidFill>
                  <a:effectLst/>
                  <a:uLnTx/>
                  <a:uFillTx/>
                  <a:latin typeface="Trebuchet MS"/>
                  <a:ea typeface="+mn-ea"/>
                  <a:cs typeface="+mn-cs"/>
                </a:rPr>
                <a:t>I</a:t>
              </a:r>
            </a:p>
          </p:txBody>
        </p:sp>
      </p:grpSp>
      <p:grpSp>
        <p:nvGrpSpPr>
          <p:cNvPr id="23" name="Group 22"/>
          <p:cNvGrpSpPr/>
          <p:nvPr/>
        </p:nvGrpSpPr>
        <p:grpSpPr>
          <a:xfrm>
            <a:off x="8791537" y="1103626"/>
            <a:ext cx="880546" cy="716460"/>
            <a:chOff x="274073" y="1541312"/>
            <a:chExt cx="1489437" cy="715061"/>
          </a:xfrm>
        </p:grpSpPr>
        <p:sp>
          <p:nvSpPr>
            <p:cNvPr id="24" name="Round Single Corner Rectangle 3"/>
            <p:cNvSpPr/>
            <p:nvPr/>
          </p:nvSpPr>
          <p:spPr bwMode="auto">
            <a:xfrm>
              <a:off x="358917" y="1634205"/>
              <a:ext cx="1404593" cy="622168"/>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Supplier</a:t>
              </a:r>
            </a:p>
          </p:txBody>
        </p:sp>
        <p:sp>
          <p:nvSpPr>
            <p:cNvPr id="25" name="Rectangle 24"/>
            <p:cNvSpPr/>
            <p:nvPr/>
          </p:nvSpPr>
          <p:spPr>
            <a:xfrm>
              <a:off x="274073" y="1541312"/>
              <a:ext cx="330585"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S</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sp>
        <p:nvSpPr>
          <p:cNvPr id="26" name="Rounded Rectangle 25"/>
          <p:cNvSpPr/>
          <p:nvPr/>
        </p:nvSpPr>
        <p:spPr bwMode="auto">
          <a:xfrm>
            <a:off x="2033376" y="1924554"/>
            <a:ext cx="1256993" cy="1166150"/>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cxnSp>
        <p:nvCxnSpPr>
          <p:cNvPr id="30" name="Straight Connector 29"/>
          <p:cNvCxnSpPr/>
          <p:nvPr/>
        </p:nvCxnSpPr>
        <p:spPr bwMode="auto">
          <a:xfrm flipH="1">
            <a:off x="2037283" y="3283629"/>
            <a:ext cx="7751594" cy="0"/>
          </a:xfrm>
          <a:prstGeom prst="line">
            <a:avLst/>
          </a:prstGeom>
          <a:noFill/>
          <a:ln w="9525" cap="flat" cmpd="sng" algn="ctr">
            <a:solidFill>
              <a:srgbClr val="0069AA">
                <a:shade val="95000"/>
                <a:satMod val="105000"/>
              </a:srgbClr>
            </a:solidFill>
            <a:prstDash val="solid"/>
            <a:headEnd type="oval" w="sm" len="sm"/>
            <a:tailEnd type="none" w="sm" len="sm"/>
          </a:ln>
          <a:effectLst/>
        </p:spPr>
      </p:cxnSp>
      <p:cxnSp>
        <p:nvCxnSpPr>
          <p:cNvPr id="31" name="Straight Connector 30"/>
          <p:cNvCxnSpPr/>
          <p:nvPr/>
        </p:nvCxnSpPr>
        <p:spPr bwMode="auto">
          <a:xfrm>
            <a:off x="2037283" y="3280894"/>
            <a:ext cx="0" cy="252951"/>
          </a:xfrm>
          <a:prstGeom prst="line">
            <a:avLst/>
          </a:prstGeom>
          <a:noFill/>
          <a:ln w="9525" cap="flat" cmpd="sng" algn="ctr">
            <a:solidFill>
              <a:srgbClr val="0069AA">
                <a:shade val="95000"/>
                <a:satMod val="105000"/>
              </a:srgbClr>
            </a:solidFill>
            <a:prstDash val="solid"/>
            <a:headEnd type="none" w="sm" len="sm"/>
            <a:tailEnd type="triangle" w="sm" len="sm"/>
          </a:ln>
          <a:effectLst/>
        </p:spPr>
      </p:cxnSp>
      <p:cxnSp>
        <p:nvCxnSpPr>
          <p:cNvPr id="32" name="Straight Connector 31"/>
          <p:cNvCxnSpPr/>
          <p:nvPr/>
        </p:nvCxnSpPr>
        <p:spPr bwMode="auto">
          <a:xfrm>
            <a:off x="9788877" y="3280894"/>
            <a:ext cx="0" cy="252951"/>
          </a:xfrm>
          <a:prstGeom prst="line">
            <a:avLst/>
          </a:prstGeom>
          <a:noFill/>
          <a:ln w="9525" cap="flat" cmpd="sng" algn="ctr">
            <a:solidFill>
              <a:srgbClr val="0069AA">
                <a:shade val="95000"/>
                <a:satMod val="105000"/>
              </a:srgbClr>
            </a:solidFill>
            <a:prstDash val="solid"/>
            <a:headEnd type="none" w="sm" len="sm"/>
            <a:tailEnd type="triangle" w="sm" len="sm"/>
          </a:ln>
          <a:effectLst/>
        </p:spPr>
      </p:cxnSp>
      <p:sp>
        <p:nvSpPr>
          <p:cNvPr id="33" name="Double Bracket 32"/>
          <p:cNvSpPr/>
          <p:nvPr/>
        </p:nvSpPr>
        <p:spPr bwMode="auto">
          <a:xfrm>
            <a:off x="557957" y="3053124"/>
            <a:ext cx="1321410" cy="306705"/>
          </a:xfrm>
          <a:prstGeom prst="bracketPair">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1D1D1B"/>
                </a:solidFill>
                <a:effectLst/>
                <a:uLnTx/>
                <a:uFillTx/>
                <a:latin typeface="Arial"/>
                <a:ea typeface="ＭＳ Ｐゴシック"/>
                <a:cs typeface="+mn-cs"/>
              </a:rPr>
              <a:t>Start</a:t>
            </a:r>
          </a:p>
        </p:txBody>
      </p:sp>
      <p:sp>
        <p:nvSpPr>
          <p:cNvPr id="34" name="Double Bracket 33"/>
          <p:cNvSpPr/>
          <p:nvPr/>
        </p:nvSpPr>
        <p:spPr bwMode="auto">
          <a:xfrm>
            <a:off x="10119939" y="3063809"/>
            <a:ext cx="1321410" cy="306705"/>
          </a:xfrm>
          <a:prstGeom prst="bracketPair">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1D1D1B"/>
                </a:solidFill>
                <a:effectLst/>
                <a:uLnTx/>
                <a:uFillTx/>
                <a:latin typeface="Arial"/>
                <a:ea typeface="ＭＳ Ｐゴシック"/>
                <a:cs typeface="+mn-cs"/>
              </a:rPr>
              <a:t>End</a:t>
            </a:r>
          </a:p>
        </p:txBody>
      </p:sp>
      <p:sp>
        <p:nvSpPr>
          <p:cNvPr id="39" name="Rounded Rectangle 38"/>
          <p:cNvSpPr/>
          <p:nvPr/>
        </p:nvSpPr>
        <p:spPr bwMode="auto">
          <a:xfrm>
            <a:off x="3502651" y="1927709"/>
            <a:ext cx="1378753" cy="1203872"/>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60" name="Rounded Rectangle 59"/>
          <p:cNvSpPr/>
          <p:nvPr/>
        </p:nvSpPr>
        <p:spPr bwMode="auto">
          <a:xfrm>
            <a:off x="6871948" y="1922646"/>
            <a:ext cx="1550986" cy="1258791"/>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61" name="Rounded Rectangle 60"/>
          <p:cNvSpPr/>
          <p:nvPr/>
        </p:nvSpPr>
        <p:spPr bwMode="auto">
          <a:xfrm>
            <a:off x="8642940" y="1922646"/>
            <a:ext cx="1431499" cy="1208935"/>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2" name="TextBox 1">
            <a:extLst>
              <a:ext uri="{FF2B5EF4-FFF2-40B4-BE49-F238E27FC236}">
                <a16:creationId xmlns:a16="http://schemas.microsoft.com/office/drawing/2014/main" id="{0DF8AF52-5602-4B12-9B38-C3743264AB12}"/>
              </a:ext>
            </a:extLst>
          </p:cNvPr>
          <p:cNvSpPr txBox="1"/>
          <p:nvPr/>
        </p:nvSpPr>
        <p:spPr>
          <a:xfrm>
            <a:off x="2007873" y="2153229"/>
            <a:ext cx="127267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73262"/>
                </a:solidFill>
                <a:effectLst/>
                <a:uLnTx/>
                <a:uFillTx/>
                <a:latin typeface="Georgia"/>
                <a:ea typeface="ＭＳ Ｐゴシック"/>
                <a:cs typeface="+mn-cs"/>
              </a:rPr>
              <a:t>&lt;Customer Name&gt;</a:t>
            </a:r>
          </a:p>
        </p:txBody>
      </p:sp>
      <p:sp>
        <p:nvSpPr>
          <p:cNvPr id="3" name="TextBox 2">
            <a:extLst>
              <a:ext uri="{FF2B5EF4-FFF2-40B4-BE49-F238E27FC236}">
                <a16:creationId xmlns:a16="http://schemas.microsoft.com/office/drawing/2014/main" id="{E901D13A-6107-43E7-80B7-059F0C9372BB}"/>
              </a:ext>
            </a:extLst>
          </p:cNvPr>
          <p:cNvSpPr txBox="1"/>
          <p:nvPr/>
        </p:nvSpPr>
        <p:spPr>
          <a:xfrm>
            <a:off x="3545240" y="2099755"/>
            <a:ext cx="135100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buFontTx/>
              <a:buChar char="•"/>
              <a:defRPr/>
            </a:pPr>
            <a:r>
              <a:rPr lang="en-US" sz="1100" dirty="0">
                <a:solidFill>
                  <a:srgbClr val="073262"/>
                </a:solidFill>
                <a:ea typeface="ＭＳ Ｐゴシック"/>
              </a:rPr>
              <a:t>Software/Code</a:t>
            </a:r>
          </a:p>
          <a:p>
            <a:pPr lvl="0">
              <a:buFontTx/>
              <a:buChar char="•"/>
              <a:defRPr/>
            </a:pPr>
            <a:r>
              <a:rPr lang="en-US" sz="1100" dirty="0">
                <a:solidFill>
                  <a:srgbClr val="073262"/>
                </a:solidFill>
                <a:ea typeface="ＭＳ Ｐゴシック"/>
              </a:rPr>
              <a:t>Design Documents</a:t>
            </a:r>
          </a:p>
          <a:p>
            <a:pPr lvl="0">
              <a:buFontTx/>
              <a:buChar char="•"/>
              <a:defRPr/>
            </a:pPr>
            <a:r>
              <a:rPr lang="en-US" sz="1100" dirty="0">
                <a:solidFill>
                  <a:srgbClr val="073262"/>
                </a:solidFill>
                <a:ea typeface="ＭＳ Ｐゴシック"/>
              </a:rPr>
              <a:t>Test Results</a:t>
            </a:r>
          </a:p>
        </p:txBody>
      </p:sp>
      <p:sp>
        <p:nvSpPr>
          <p:cNvPr id="4" name="TextBox 3">
            <a:extLst>
              <a:ext uri="{FF2B5EF4-FFF2-40B4-BE49-F238E27FC236}">
                <a16:creationId xmlns:a16="http://schemas.microsoft.com/office/drawing/2014/main" id="{35BD395A-13C8-43D5-851B-72A511FE85C9}"/>
              </a:ext>
            </a:extLst>
          </p:cNvPr>
          <p:cNvSpPr txBox="1"/>
          <p:nvPr/>
        </p:nvSpPr>
        <p:spPr>
          <a:xfrm>
            <a:off x="6871948" y="1973709"/>
            <a:ext cx="155098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0" indent="-171450">
              <a:buFont typeface="Arial" panose="020B0604020202020204" pitchFamily="34" charset="0"/>
              <a:buChar char="•"/>
              <a:defRPr/>
            </a:pPr>
            <a:r>
              <a:rPr lang="en-US" sz="1100" dirty="0">
                <a:solidFill>
                  <a:srgbClr val="073262"/>
                </a:solidFill>
              </a:rPr>
              <a:t>Requirements</a:t>
            </a:r>
          </a:p>
          <a:p>
            <a:pPr marL="171450" lvl="0" indent="-171450">
              <a:buFont typeface="Arial" panose="020B0604020202020204" pitchFamily="34" charset="0"/>
              <a:buChar char="•"/>
              <a:defRPr/>
            </a:pPr>
            <a:r>
              <a:rPr lang="en-US" sz="1100" dirty="0">
                <a:solidFill>
                  <a:srgbClr val="073262"/>
                </a:solidFill>
              </a:rPr>
              <a:t>SOW</a:t>
            </a:r>
          </a:p>
          <a:p>
            <a:pPr marL="171450" lvl="0" indent="-171450">
              <a:buFont typeface="Arial" panose="020B0604020202020204" pitchFamily="34" charset="0"/>
              <a:buChar char="•"/>
              <a:defRPr/>
            </a:pPr>
            <a:r>
              <a:rPr lang="en-US" sz="1100" dirty="0">
                <a:solidFill>
                  <a:srgbClr val="073262"/>
                </a:solidFill>
              </a:rPr>
              <a:t>Test Data</a:t>
            </a:r>
          </a:p>
        </p:txBody>
      </p:sp>
      <p:sp>
        <p:nvSpPr>
          <p:cNvPr id="5" name="TextBox 4">
            <a:extLst>
              <a:ext uri="{FF2B5EF4-FFF2-40B4-BE49-F238E27FC236}">
                <a16:creationId xmlns:a16="http://schemas.microsoft.com/office/drawing/2014/main" id="{4C51DE33-EECF-4FC2-92B3-D49130ADA111}"/>
              </a:ext>
            </a:extLst>
          </p:cNvPr>
          <p:cNvSpPr txBox="1"/>
          <p:nvPr/>
        </p:nvSpPr>
        <p:spPr>
          <a:xfrm>
            <a:off x="8665346" y="2193334"/>
            <a:ext cx="140909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HR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IT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Support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Vendors</a:t>
            </a:r>
          </a:p>
        </p:txBody>
      </p:sp>
      <p:sp>
        <p:nvSpPr>
          <p:cNvPr id="63" name="TextBox 62"/>
          <p:cNvSpPr txBox="1"/>
          <p:nvPr/>
        </p:nvSpPr>
        <p:spPr>
          <a:xfrm>
            <a:off x="216262" y="267361"/>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COPIS – Waterfall Methodology</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64" name="TextBox 63"/>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
        <p:nvSpPr>
          <p:cNvPr id="68" name="TextBox 67">
            <a:extLst>
              <a:ext uri="{FF2B5EF4-FFF2-40B4-BE49-F238E27FC236}">
                <a16:creationId xmlns:a16="http://schemas.microsoft.com/office/drawing/2014/main" id="{BDB89201-ED9D-4556-85AB-CB641AFB2BD2}"/>
              </a:ext>
            </a:extLst>
          </p:cNvPr>
          <p:cNvSpPr txBox="1"/>
          <p:nvPr/>
        </p:nvSpPr>
        <p:spPr>
          <a:xfrm>
            <a:off x="7699402" y="6562503"/>
            <a:ext cx="3166473" cy="276999"/>
          </a:xfrm>
          <a:prstGeom prst="rect">
            <a:avLst/>
          </a:prstGeom>
          <a:noFill/>
        </p:spPr>
        <p:txBody>
          <a:bodyPr wrap="square" rtlCol="0">
            <a:spAutoFit/>
          </a:bodyPr>
          <a:lstStyle/>
          <a:p>
            <a:r>
              <a:rPr lang="en-US" sz="1200" i="1" dirty="0">
                <a:solidFill>
                  <a:srgbClr val="FF555F"/>
                </a:solidFill>
              </a:rPr>
              <a:t>Choose the process based on applicability</a:t>
            </a:r>
          </a:p>
        </p:txBody>
      </p:sp>
      <p:pic>
        <p:nvPicPr>
          <p:cNvPr id="6" name="Picture 5">
            <a:extLst>
              <a:ext uri="{FF2B5EF4-FFF2-40B4-BE49-F238E27FC236}">
                <a16:creationId xmlns:a16="http://schemas.microsoft.com/office/drawing/2014/main" id="{134DF3CB-260B-484A-9FFF-ECCD773D22DB}"/>
              </a:ext>
            </a:extLst>
          </p:cNvPr>
          <p:cNvPicPr>
            <a:picLocks noChangeAspect="1"/>
          </p:cNvPicPr>
          <p:nvPr/>
        </p:nvPicPr>
        <p:blipFill rotWithShape="1">
          <a:blip r:embed="rId2"/>
          <a:srcRect l="29762" t="40144" r="10877" b="22249"/>
          <a:stretch/>
        </p:blipFill>
        <p:spPr>
          <a:xfrm>
            <a:off x="2201461" y="3413642"/>
            <a:ext cx="7237283" cy="2577791"/>
          </a:xfrm>
          <a:prstGeom prst="rect">
            <a:avLst/>
          </a:prstGeom>
        </p:spPr>
      </p:pic>
    </p:spTree>
    <p:extLst>
      <p:ext uri="{BB962C8B-B14F-4D97-AF65-F5344CB8AC3E}">
        <p14:creationId xmlns:p14="http://schemas.microsoft.com/office/powerpoint/2010/main" val="759103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flipH="1">
            <a:off x="5867973" y="1526816"/>
            <a:ext cx="17406" cy="1756813"/>
          </a:xfrm>
          <a:prstGeom prst="line">
            <a:avLst/>
          </a:prstGeom>
          <a:noFill/>
          <a:ln w="9525" cap="flat" cmpd="sng" algn="ctr">
            <a:solidFill>
              <a:srgbClr val="0069AA">
                <a:shade val="95000"/>
                <a:satMod val="105000"/>
              </a:srgbClr>
            </a:solidFill>
            <a:prstDash val="solid"/>
            <a:headEnd type="none" w="sm" len="sm"/>
            <a:tailEnd type="oval" w="sm" len="sm"/>
          </a:ln>
          <a:effectLst/>
        </p:spPr>
      </p:cxnSp>
      <p:grpSp>
        <p:nvGrpSpPr>
          <p:cNvPr id="11" name="Group 10"/>
          <p:cNvGrpSpPr/>
          <p:nvPr/>
        </p:nvGrpSpPr>
        <p:grpSpPr>
          <a:xfrm>
            <a:off x="2191824" y="1258468"/>
            <a:ext cx="978439" cy="567762"/>
            <a:chOff x="452485" y="1283420"/>
            <a:chExt cx="1489437" cy="715062"/>
          </a:xfrm>
        </p:grpSpPr>
        <p:sp>
          <p:nvSpPr>
            <p:cNvPr id="12" name="Round Single Corner Rectangle 3"/>
            <p:cNvSpPr/>
            <p:nvPr/>
          </p:nvSpPr>
          <p:spPr bwMode="auto">
            <a:xfrm>
              <a:off x="537328" y="1376313"/>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Customer</a:t>
              </a:r>
            </a:p>
          </p:txBody>
        </p:sp>
        <p:sp>
          <p:nvSpPr>
            <p:cNvPr id="13" name="Rectangle 12"/>
            <p:cNvSpPr/>
            <p:nvPr/>
          </p:nvSpPr>
          <p:spPr>
            <a:xfrm>
              <a:off x="452485" y="1283420"/>
              <a:ext cx="357408"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C</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14" name="Group 13"/>
          <p:cNvGrpSpPr/>
          <p:nvPr/>
        </p:nvGrpSpPr>
        <p:grpSpPr>
          <a:xfrm>
            <a:off x="3652679" y="884961"/>
            <a:ext cx="853979" cy="944424"/>
            <a:chOff x="452485" y="1283420"/>
            <a:chExt cx="1506134" cy="1026617"/>
          </a:xfrm>
        </p:grpSpPr>
        <p:sp>
          <p:nvSpPr>
            <p:cNvPr id="15" name="Round Single Corner Rectangle 3"/>
            <p:cNvSpPr/>
            <p:nvPr/>
          </p:nvSpPr>
          <p:spPr bwMode="auto">
            <a:xfrm>
              <a:off x="554025" y="1687868"/>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Output</a:t>
              </a:r>
            </a:p>
          </p:txBody>
        </p:sp>
        <p:sp>
          <p:nvSpPr>
            <p:cNvPr id="16" name="Rectangle 15"/>
            <p:cNvSpPr/>
            <p:nvPr/>
          </p:nvSpPr>
          <p:spPr>
            <a:xfrm>
              <a:off x="452485" y="1283420"/>
              <a:ext cx="611234" cy="401475"/>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1D1D1B">
                      <a:lumMod val="75000"/>
                    </a:srgbClr>
                  </a:solidFill>
                  <a:effectLst/>
                  <a:uLnTx/>
                  <a:uFillTx/>
                  <a:latin typeface="Trebuchet MS"/>
                  <a:ea typeface="+mn-ea"/>
                  <a:cs typeface="+mn-cs"/>
                </a:rPr>
                <a:t>O</a:t>
              </a:r>
              <a:endParaRPr kumimoji="0" lang="en-US" sz="12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17" name="Group 16"/>
          <p:cNvGrpSpPr/>
          <p:nvPr/>
        </p:nvGrpSpPr>
        <p:grpSpPr>
          <a:xfrm>
            <a:off x="5229746" y="919579"/>
            <a:ext cx="1256553" cy="574300"/>
            <a:chOff x="452485" y="1283420"/>
            <a:chExt cx="1489437" cy="715062"/>
          </a:xfrm>
        </p:grpSpPr>
        <p:sp>
          <p:nvSpPr>
            <p:cNvPr id="18" name="Round Single Corner Rectangle 3"/>
            <p:cNvSpPr/>
            <p:nvPr/>
          </p:nvSpPr>
          <p:spPr bwMode="auto">
            <a:xfrm>
              <a:off x="537328" y="1376313"/>
              <a:ext cx="1404594"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05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Process</a:t>
              </a:r>
            </a:p>
          </p:txBody>
        </p:sp>
        <p:sp>
          <p:nvSpPr>
            <p:cNvPr id="19" name="Rectangle 18"/>
            <p:cNvSpPr/>
            <p:nvPr/>
          </p:nvSpPr>
          <p:spPr>
            <a:xfrm>
              <a:off x="452485" y="1283420"/>
              <a:ext cx="350702"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P</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grpSp>
        <p:nvGrpSpPr>
          <p:cNvPr id="20" name="Group 19"/>
          <p:cNvGrpSpPr/>
          <p:nvPr/>
        </p:nvGrpSpPr>
        <p:grpSpPr>
          <a:xfrm>
            <a:off x="6909510" y="1231952"/>
            <a:ext cx="929333" cy="592370"/>
            <a:chOff x="397392" y="1625677"/>
            <a:chExt cx="1544530" cy="748948"/>
          </a:xfrm>
        </p:grpSpPr>
        <p:sp>
          <p:nvSpPr>
            <p:cNvPr id="21" name="Round Single Corner Rectangle 3"/>
            <p:cNvSpPr/>
            <p:nvPr/>
          </p:nvSpPr>
          <p:spPr bwMode="auto">
            <a:xfrm>
              <a:off x="537327" y="1752456"/>
              <a:ext cx="1404595" cy="622169"/>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05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Input</a:t>
              </a:r>
            </a:p>
          </p:txBody>
        </p:sp>
        <p:sp>
          <p:nvSpPr>
            <p:cNvPr id="22" name="Rectangle 21"/>
            <p:cNvSpPr/>
            <p:nvPr/>
          </p:nvSpPr>
          <p:spPr>
            <a:xfrm>
              <a:off x="397392" y="1625677"/>
              <a:ext cx="402820" cy="428042"/>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1D1D1B">
                      <a:lumMod val="75000"/>
                    </a:srgbClr>
                  </a:solidFill>
                  <a:effectLst/>
                  <a:uLnTx/>
                  <a:uFillTx/>
                  <a:latin typeface="Trebuchet MS"/>
                  <a:ea typeface="+mn-ea"/>
                  <a:cs typeface="+mn-cs"/>
                </a:rPr>
                <a:t>I</a:t>
              </a:r>
            </a:p>
          </p:txBody>
        </p:sp>
      </p:grpSp>
      <p:grpSp>
        <p:nvGrpSpPr>
          <p:cNvPr id="23" name="Group 22"/>
          <p:cNvGrpSpPr/>
          <p:nvPr/>
        </p:nvGrpSpPr>
        <p:grpSpPr>
          <a:xfrm>
            <a:off x="8791537" y="1103626"/>
            <a:ext cx="880546" cy="716460"/>
            <a:chOff x="274073" y="1541312"/>
            <a:chExt cx="1489437" cy="715061"/>
          </a:xfrm>
        </p:grpSpPr>
        <p:sp>
          <p:nvSpPr>
            <p:cNvPr id="24" name="Round Single Corner Rectangle 3"/>
            <p:cNvSpPr/>
            <p:nvPr/>
          </p:nvSpPr>
          <p:spPr bwMode="auto">
            <a:xfrm>
              <a:off x="358917" y="1634205"/>
              <a:ext cx="1404593" cy="622168"/>
            </a:xfrm>
            <a:custGeom>
              <a:avLst/>
              <a:gdLst>
                <a:gd name="connsiteX0" fmla="*/ 0 w 1404594"/>
                <a:gd name="connsiteY0" fmla="*/ 0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0 h 622169"/>
                <a:gd name="connsiteX0" fmla="*/ 0 w 1404594"/>
                <a:gd name="connsiteY0" fmla="*/ 263951 h 622169"/>
                <a:gd name="connsiteX1" fmla="*/ 1300897 w 1404594"/>
                <a:gd name="connsiteY1" fmla="*/ 0 h 622169"/>
                <a:gd name="connsiteX2" fmla="*/ 1404594 w 1404594"/>
                <a:gd name="connsiteY2" fmla="*/ 103697 h 622169"/>
                <a:gd name="connsiteX3" fmla="*/ 1404594 w 1404594"/>
                <a:gd name="connsiteY3" fmla="*/ 622169 h 622169"/>
                <a:gd name="connsiteX4" fmla="*/ 0 w 1404594"/>
                <a:gd name="connsiteY4" fmla="*/ 622169 h 622169"/>
                <a:gd name="connsiteX5" fmla="*/ 0 w 1404594"/>
                <a:gd name="connsiteY5" fmla="*/ 263951 h 6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594" h="622169">
                  <a:moveTo>
                    <a:pt x="0" y="263951"/>
                  </a:moveTo>
                  <a:cubicBezTo>
                    <a:pt x="433632" y="263951"/>
                    <a:pt x="867265" y="0"/>
                    <a:pt x="1300897" y="0"/>
                  </a:cubicBezTo>
                  <a:cubicBezTo>
                    <a:pt x="1358167" y="0"/>
                    <a:pt x="1404594" y="46427"/>
                    <a:pt x="1404594" y="103697"/>
                  </a:cubicBezTo>
                  <a:lnTo>
                    <a:pt x="1404594" y="622169"/>
                  </a:lnTo>
                  <a:lnTo>
                    <a:pt x="0" y="622169"/>
                  </a:lnTo>
                  <a:lnTo>
                    <a:pt x="0" y="263951"/>
                  </a:lnTo>
                  <a:close/>
                </a:path>
              </a:pathLst>
            </a:custGeom>
            <a:pattFill prst="ltUpDiag">
              <a:fgClr>
                <a:srgbClr val="9C9E9F">
                  <a:lumMod val="75000"/>
                </a:srgbClr>
              </a:fgClr>
              <a:bgClr>
                <a:srgbClr val="FFFFFF"/>
              </a:bgClr>
            </a:pattFill>
            <a:ln w="9525" cap="flat" cmpd="sng" algn="ctr">
              <a:noFill/>
              <a:prstDash val="solid"/>
              <a:headEnd type="none" w="med" len="med"/>
              <a:tailEnd type="none" w="med" len="med"/>
            </a:ln>
            <a:effectLst/>
          </p:spPr>
          <p:txBody>
            <a:bodyPr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1D1D1B"/>
                </a:solidFill>
                <a:effectLst/>
                <a:uLnTx/>
                <a:uFillTx/>
                <a:latin typeface="Arial"/>
                <a:ea typeface="ＭＳ Ｐゴシック"/>
                <a:cs typeface="+mn-cs"/>
              </a:endParaRPr>
            </a:p>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478B6"/>
                  </a:solidFill>
                  <a:effectLst/>
                  <a:uLnTx/>
                  <a:uFillTx/>
                  <a:latin typeface="Trebuchet MS"/>
                  <a:ea typeface="ＭＳ Ｐゴシック"/>
                  <a:cs typeface="+mn-cs"/>
                </a:rPr>
                <a:t>Supplier</a:t>
              </a:r>
            </a:p>
          </p:txBody>
        </p:sp>
        <p:sp>
          <p:nvSpPr>
            <p:cNvPr id="25" name="Rectangle 24"/>
            <p:cNvSpPr/>
            <p:nvPr/>
          </p:nvSpPr>
          <p:spPr>
            <a:xfrm>
              <a:off x="274073" y="1541312"/>
              <a:ext cx="330585" cy="285793"/>
            </a:xfrm>
            <a:prstGeom prst="rect">
              <a:avLst/>
            </a:prstGeom>
          </p:spPr>
          <p:txBody>
            <a:bodyPr wrap="none">
              <a:spAutoFit/>
            </a:bodyPr>
            <a:lstStyle/>
            <a:p>
              <a:pPr marL="0" marR="0" lvl="0" indent="0" algn="l" defTabSz="127507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1D1D1B">
                      <a:lumMod val="75000"/>
                    </a:srgbClr>
                  </a:solidFill>
                  <a:effectLst/>
                  <a:uLnTx/>
                  <a:uFillTx/>
                  <a:latin typeface="Trebuchet MS"/>
                  <a:ea typeface="+mn-ea"/>
                  <a:cs typeface="+mn-cs"/>
                </a:rPr>
                <a:t>S</a:t>
              </a:r>
              <a:endParaRPr kumimoji="0" lang="en-US" sz="1400" b="1" i="0" u="none" strike="noStrike" kern="0" cap="none" spc="0" normalizeH="0" baseline="0" noProof="0">
                <a:ln>
                  <a:noFill/>
                </a:ln>
                <a:solidFill>
                  <a:srgbClr val="1D1D1B">
                    <a:lumMod val="75000"/>
                  </a:srgbClr>
                </a:solidFill>
                <a:effectLst/>
                <a:uLnTx/>
                <a:uFillTx/>
                <a:latin typeface="Georgia"/>
                <a:ea typeface="+mn-ea"/>
                <a:cs typeface="+mn-cs"/>
              </a:endParaRPr>
            </a:p>
          </p:txBody>
        </p:sp>
      </p:grpSp>
      <p:sp>
        <p:nvSpPr>
          <p:cNvPr id="26" name="Rounded Rectangle 25"/>
          <p:cNvSpPr/>
          <p:nvPr/>
        </p:nvSpPr>
        <p:spPr bwMode="auto">
          <a:xfrm>
            <a:off x="2033376" y="1924554"/>
            <a:ext cx="1256993" cy="1166150"/>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cxnSp>
        <p:nvCxnSpPr>
          <p:cNvPr id="30" name="Straight Connector 29"/>
          <p:cNvCxnSpPr/>
          <p:nvPr/>
        </p:nvCxnSpPr>
        <p:spPr bwMode="auto">
          <a:xfrm flipH="1">
            <a:off x="2037283" y="3283629"/>
            <a:ext cx="7751594" cy="0"/>
          </a:xfrm>
          <a:prstGeom prst="line">
            <a:avLst/>
          </a:prstGeom>
          <a:noFill/>
          <a:ln w="9525" cap="flat" cmpd="sng" algn="ctr">
            <a:solidFill>
              <a:srgbClr val="0069AA">
                <a:shade val="95000"/>
                <a:satMod val="105000"/>
              </a:srgbClr>
            </a:solidFill>
            <a:prstDash val="solid"/>
            <a:headEnd type="oval" w="sm" len="sm"/>
            <a:tailEnd type="none" w="sm" len="sm"/>
          </a:ln>
          <a:effectLst/>
        </p:spPr>
      </p:cxnSp>
      <p:cxnSp>
        <p:nvCxnSpPr>
          <p:cNvPr id="31" name="Straight Connector 30"/>
          <p:cNvCxnSpPr/>
          <p:nvPr/>
        </p:nvCxnSpPr>
        <p:spPr bwMode="auto">
          <a:xfrm>
            <a:off x="2037283" y="3280894"/>
            <a:ext cx="0" cy="252951"/>
          </a:xfrm>
          <a:prstGeom prst="line">
            <a:avLst/>
          </a:prstGeom>
          <a:noFill/>
          <a:ln w="9525" cap="flat" cmpd="sng" algn="ctr">
            <a:solidFill>
              <a:srgbClr val="0069AA">
                <a:shade val="95000"/>
                <a:satMod val="105000"/>
              </a:srgbClr>
            </a:solidFill>
            <a:prstDash val="solid"/>
            <a:headEnd type="none" w="sm" len="sm"/>
            <a:tailEnd type="triangle" w="sm" len="sm"/>
          </a:ln>
          <a:effectLst/>
        </p:spPr>
      </p:cxnSp>
      <p:cxnSp>
        <p:nvCxnSpPr>
          <p:cNvPr id="32" name="Straight Connector 31"/>
          <p:cNvCxnSpPr/>
          <p:nvPr/>
        </p:nvCxnSpPr>
        <p:spPr bwMode="auto">
          <a:xfrm>
            <a:off x="9788877" y="3280894"/>
            <a:ext cx="0" cy="252951"/>
          </a:xfrm>
          <a:prstGeom prst="line">
            <a:avLst/>
          </a:prstGeom>
          <a:noFill/>
          <a:ln w="9525" cap="flat" cmpd="sng" algn="ctr">
            <a:solidFill>
              <a:srgbClr val="0069AA">
                <a:shade val="95000"/>
                <a:satMod val="105000"/>
              </a:srgbClr>
            </a:solidFill>
            <a:prstDash val="solid"/>
            <a:headEnd type="none" w="sm" len="sm"/>
            <a:tailEnd type="triangle" w="sm" len="sm"/>
          </a:ln>
          <a:effectLst/>
        </p:spPr>
      </p:cxnSp>
      <p:sp>
        <p:nvSpPr>
          <p:cNvPr id="33" name="Double Bracket 32"/>
          <p:cNvSpPr/>
          <p:nvPr/>
        </p:nvSpPr>
        <p:spPr bwMode="auto">
          <a:xfrm>
            <a:off x="557957" y="3053124"/>
            <a:ext cx="1321410" cy="306705"/>
          </a:xfrm>
          <a:prstGeom prst="bracketPair">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1D1D1B"/>
                </a:solidFill>
                <a:effectLst/>
                <a:uLnTx/>
                <a:uFillTx/>
                <a:latin typeface="Arial"/>
                <a:ea typeface="ＭＳ Ｐゴシック"/>
                <a:cs typeface="+mn-cs"/>
              </a:rPr>
              <a:t>Start</a:t>
            </a:r>
          </a:p>
        </p:txBody>
      </p:sp>
      <p:sp>
        <p:nvSpPr>
          <p:cNvPr id="34" name="Double Bracket 33"/>
          <p:cNvSpPr/>
          <p:nvPr/>
        </p:nvSpPr>
        <p:spPr bwMode="auto">
          <a:xfrm>
            <a:off x="10119939" y="3063809"/>
            <a:ext cx="1321410" cy="306705"/>
          </a:xfrm>
          <a:prstGeom prst="bracketPair">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0" marR="0" lvl="0" indent="0" algn="ctr" defTabSz="1275079"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1D1D1B"/>
                </a:solidFill>
                <a:effectLst/>
                <a:uLnTx/>
                <a:uFillTx/>
                <a:latin typeface="Arial"/>
                <a:ea typeface="ＭＳ Ｐゴシック"/>
                <a:cs typeface="+mn-cs"/>
              </a:rPr>
              <a:t>End</a:t>
            </a:r>
          </a:p>
        </p:txBody>
      </p:sp>
      <p:sp>
        <p:nvSpPr>
          <p:cNvPr id="39" name="Rounded Rectangle 38"/>
          <p:cNvSpPr/>
          <p:nvPr/>
        </p:nvSpPr>
        <p:spPr bwMode="auto">
          <a:xfrm>
            <a:off x="3502651" y="1927709"/>
            <a:ext cx="1378753" cy="1203872"/>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60" name="Rounded Rectangle 59"/>
          <p:cNvSpPr/>
          <p:nvPr/>
        </p:nvSpPr>
        <p:spPr bwMode="auto">
          <a:xfrm>
            <a:off x="6871948" y="1922646"/>
            <a:ext cx="1550986" cy="1258791"/>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61" name="Rounded Rectangle 60"/>
          <p:cNvSpPr/>
          <p:nvPr/>
        </p:nvSpPr>
        <p:spPr bwMode="auto">
          <a:xfrm>
            <a:off x="8642940" y="1922646"/>
            <a:ext cx="1431499" cy="1208935"/>
          </a:xfrm>
          <a:prstGeom prst="roundRect">
            <a:avLst/>
          </a:prstGeom>
          <a:noFill/>
          <a:ln w="9525" cap="flat" cmpd="sng" algn="ctr">
            <a:solidFill>
              <a:srgbClr val="0069AA">
                <a:shade val="95000"/>
                <a:satMod val="105000"/>
              </a:srgbClr>
            </a:solidFill>
            <a:prstDash val="solid"/>
            <a:headEnd type="none" w="med" len="med"/>
            <a:tailEnd type="none" w="med" len="med"/>
          </a:ln>
          <a:effectLst/>
        </p:spPr>
        <p:txBody>
          <a:bodyPr lIns="127492" tIns="63770" rIns="127492" bIns="63770" rtlCol="0" anchor="ctr"/>
          <a:lstStyle/>
          <a:p>
            <a:pPr marL="239077" marR="0" lvl="0" indent="-239077" algn="l" defTabSz="1275079"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050" b="0" i="0" u="none" strike="noStrike" kern="0" cap="none" spc="0" normalizeH="0" baseline="0" noProof="0">
              <a:ln>
                <a:noFill/>
              </a:ln>
              <a:solidFill>
                <a:srgbClr val="1D1D1B"/>
              </a:solidFill>
              <a:effectLst/>
              <a:uLnTx/>
              <a:uFillTx/>
              <a:latin typeface="Arial"/>
              <a:ea typeface="ＭＳ Ｐゴシック"/>
              <a:cs typeface="+mn-cs"/>
            </a:endParaRPr>
          </a:p>
        </p:txBody>
      </p:sp>
      <p:sp>
        <p:nvSpPr>
          <p:cNvPr id="2" name="TextBox 1">
            <a:extLst>
              <a:ext uri="{FF2B5EF4-FFF2-40B4-BE49-F238E27FC236}">
                <a16:creationId xmlns:a16="http://schemas.microsoft.com/office/drawing/2014/main" id="{0DF8AF52-5602-4B12-9B38-C3743264AB12}"/>
              </a:ext>
            </a:extLst>
          </p:cNvPr>
          <p:cNvSpPr txBox="1"/>
          <p:nvPr/>
        </p:nvSpPr>
        <p:spPr>
          <a:xfrm>
            <a:off x="2007873" y="2153229"/>
            <a:ext cx="127267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73262"/>
                </a:solidFill>
                <a:effectLst/>
                <a:uLnTx/>
                <a:uFillTx/>
                <a:latin typeface="Georgia"/>
                <a:ea typeface="ＭＳ Ｐゴシック"/>
                <a:cs typeface="+mn-cs"/>
              </a:rPr>
              <a:t>&lt;Customer Name&gt;</a:t>
            </a:r>
          </a:p>
        </p:txBody>
      </p:sp>
      <p:sp>
        <p:nvSpPr>
          <p:cNvPr id="3" name="TextBox 2">
            <a:extLst>
              <a:ext uri="{FF2B5EF4-FFF2-40B4-BE49-F238E27FC236}">
                <a16:creationId xmlns:a16="http://schemas.microsoft.com/office/drawing/2014/main" id="{E901D13A-6107-43E7-80B7-059F0C9372BB}"/>
              </a:ext>
            </a:extLst>
          </p:cNvPr>
          <p:cNvSpPr txBox="1"/>
          <p:nvPr/>
        </p:nvSpPr>
        <p:spPr>
          <a:xfrm>
            <a:off x="3544803" y="2030118"/>
            <a:ext cx="135100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buFontTx/>
              <a:buChar char="•"/>
              <a:defRPr/>
            </a:pPr>
            <a:r>
              <a:rPr lang="en-US" sz="1100" dirty="0">
                <a:solidFill>
                  <a:srgbClr val="073262"/>
                </a:solidFill>
                <a:ea typeface="ＭＳ Ｐゴシック"/>
              </a:rPr>
              <a:t>Software/Code</a:t>
            </a:r>
          </a:p>
          <a:p>
            <a:pPr lvl="0">
              <a:buFontTx/>
              <a:buChar char="•"/>
              <a:defRPr/>
            </a:pPr>
            <a:r>
              <a:rPr lang="en-US" sz="1100" dirty="0">
                <a:solidFill>
                  <a:srgbClr val="073262"/>
                </a:solidFill>
                <a:ea typeface="ＭＳ Ｐゴシック"/>
              </a:rPr>
              <a:t>Design Documents</a:t>
            </a:r>
          </a:p>
          <a:p>
            <a:pPr lvl="0">
              <a:buFontTx/>
              <a:buChar char="•"/>
              <a:defRPr/>
            </a:pPr>
            <a:r>
              <a:rPr lang="en-US" sz="1100" dirty="0">
                <a:solidFill>
                  <a:srgbClr val="073262"/>
                </a:solidFill>
                <a:ea typeface="ＭＳ Ｐゴシック"/>
              </a:rPr>
              <a:t>Test Results</a:t>
            </a:r>
          </a:p>
          <a:p>
            <a:pPr lvl="0">
              <a:buFontTx/>
              <a:buChar char="•"/>
              <a:defRPr/>
            </a:pPr>
            <a:r>
              <a:rPr lang="en-US" sz="1100" dirty="0">
                <a:solidFill>
                  <a:srgbClr val="073262"/>
                </a:solidFill>
                <a:ea typeface="ＭＳ Ｐゴシック"/>
              </a:rPr>
              <a:t>Release Notes/ Documents</a:t>
            </a:r>
          </a:p>
        </p:txBody>
      </p:sp>
      <p:sp>
        <p:nvSpPr>
          <p:cNvPr id="4" name="TextBox 3">
            <a:extLst>
              <a:ext uri="{FF2B5EF4-FFF2-40B4-BE49-F238E27FC236}">
                <a16:creationId xmlns:a16="http://schemas.microsoft.com/office/drawing/2014/main" id="{35BD395A-13C8-43D5-851B-72A511FE85C9}"/>
              </a:ext>
            </a:extLst>
          </p:cNvPr>
          <p:cNvSpPr txBox="1"/>
          <p:nvPr/>
        </p:nvSpPr>
        <p:spPr>
          <a:xfrm>
            <a:off x="6871948" y="1973709"/>
            <a:ext cx="155098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0" indent="-171450">
              <a:buFont typeface="Arial" panose="020B0604020202020204" pitchFamily="34" charset="0"/>
              <a:buChar char="•"/>
              <a:defRPr/>
            </a:pPr>
            <a:r>
              <a:rPr lang="en-US" sz="1100" dirty="0">
                <a:solidFill>
                  <a:srgbClr val="073262"/>
                </a:solidFill>
              </a:rPr>
              <a:t>Requirements</a:t>
            </a:r>
          </a:p>
          <a:p>
            <a:pPr marL="171450" lvl="0" indent="-171450">
              <a:buFont typeface="Arial" panose="020B0604020202020204" pitchFamily="34" charset="0"/>
              <a:buChar char="•"/>
              <a:defRPr/>
            </a:pPr>
            <a:r>
              <a:rPr lang="en-US" sz="1100" dirty="0">
                <a:solidFill>
                  <a:srgbClr val="073262"/>
                </a:solidFill>
              </a:rPr>
              <a:t>SOW</a:t>
            </a:r>
          </a:p>
          <a:p>
            <a:pPr marL="171450" lvl="0" indent="-171450">
              <a:buFont typeface="Arial" panose="020B0604020202020204" pitchFamily="34" charset="0"/>
              <a:buChar char="•"/>
              <a:defRPr/>
            </a:pPr>
            <a:r>
              <a:rPr lang="en-US" sz="1100" dirty="0">
                <a:solidFill>
                  <a:srgbClr val="073262"/>
                </a:solidFill>
              </a:rPr>
              <a:t>Test Data</a:t>
            </a:r>
          </a:p>
        </p:txBody>
      </p:sp>
      <p:sp>
        <p:nvSpPr>
          <p:cNvPr id="5" name="TextBox 4">
            <a:extLst>
              <a:ext uri="{FF2B5EF4-FFF2-40B4-BE49-F238E27FC236}">
                <a16:creationId xmlns:a16="http://schemas.microsoft.com/office/drawing/2014/main" id="{4C51DE33-EECF-4FC2-92B3-D49130ADA111}"/>
              </a:ext>
            </a:extLst>
          </p:cNvPr>
          <p:cNvSpPr txBox="1"/>
          <p:nvPr/>
        </p:nvSpPr>
        <p:spPr>
          <a:xfrm>
            <a:off x="8665346" y="2193334"/>
            <a:ext cx="1409094"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HR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IT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Support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73262"/>
                </a:solidFill>
                <a:effectLst/>
                <a:uLnTx/>
                <a:uFillTx/>
                <a:latin typeface="Georgia"/>
                <a:ea typeface="+mn-ea"/>
                <a:cs typeface="+mn-cs"/>
              </a:rPr>
              <a:t>Vendors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73262"/>
                </a:solidFill>
                <a:latin typeface="Georgia"/>
              </a:rPr>
              <a:t>Customer(s)</a:t>
            </a:r>
            <a:endParaRPr kumimoji="0" lang="en-US" sz="1100" b="0" i="0" u="none" strike="noStrike" kern="1200" cap="none" spc="0" normalizeH="0" baseline="0" noProof="0" dirty="0">
              <a:ln>
                <a:noFill/>
              </a:ln>
              <a:solidFill>
                <a:srgbClr val="073262"/>
              </a:solidFill>
              <a:effectLst/>
              <a:uLnTx/>
              <a:uFillTx/>
              <a:latin typeface="Georgia"/>
              <a:ea typeface="+mn-ea"/>
              <a:cs typeface="+mn-cs"/>
            </a:endParaRPr>
          </a:p>
        </p:txBody>
      </p:sp>
      <p:sp>
        <p:nvSpPr>
          <p:cNvPr id="63" name="TextBox 62"/>
          <p:cNvSpPr txBox="1"/>
          <p:nvPr/>
        </p:nvSpPr>
        <p:spPr>
          <a:xfrm>
            <a:off x="216262" y="267361"/>
            <a:ext cx="9858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lumMod val="75000"/>
                  </a:schemeClr>
                </a:solidFill>
                <a:latin typeface="Georgia" panose="02040502050405020303" pitchFamily="18" charset="0"/>
              </a:rPr>
              <a:t>COPIS- Agile Methodology</a:t>
            </a:r>
            <a:endParaRPr kumimoji="0" lang="en-US" sz="3200" b="0" i="0" u="none" strike="noStrike" kern="1200" cap="none" spc="0" normalizeH="0" baseline="0" noProof="0" dirty="0">
              <a:ln>
                <a:noFill/>
              </a:ln>
              <a:solidFill>
                <a:schemeClr val="tx1">
                  <a:lumMod val="75000"/>
                </a:schemeClr>
              </a:solidFill>
              <a:effectLst/>
              <a:uLnTx/>
              <a:uFillTx/>
              <a:latin typeface="Georgia" panose="02040502050405020303" pitchFamily="18" charset="0"/>
              <a:ea typeface="+mn-ea"/>
              <a:cs typeface="+mn-cs"/>
            </a:endParaRPr>
          </a:p>
        </p:txBody>
      </p:sp>
      <p:sp>
        <p:nvSpPr>
          <p:cNvPr id="64" name="TextBox 63"/>
          <p:cNvSpPr txBox="1"/>
          <p:nvPr/>
        </p:nvSpPr>
        <p:spPr>
          <a:xfrm>
            <a:off x="0" y="-22795"/>
            <a:ext cx="4978400" cy="261610"/>
          </a:xfrm>
          <a:prstGeom prst="rect">
            <a:avLst/>
          </a:prstGeom>
          <a:noFill/>
        </p:spPr>
        <p:txBody>
          <a:bodyPr wrap="square" rtlCol="0">
            <a:spAutoFit/>
          </a:bodyPr>
          <a:lstStyle/>
          <a:p>
            <a:r>
              <a:rPr lang="en-US" sz="1100" dirty="0"/>
              <a:t>Step 1: Building Process Framework</a:t>
            </a:r>
          </a:p>
        </p:txBody>
      </p:sp>
      <p:sp>
        <p:nvSpPr>
          <p:cNvPr id="68" name="TextBox 67">
            <a:extLst>
              <a:ext uri="{FF2B5EF4-FFF2-40B4-BE49-F238E27FC236}">
                <a16:creationId xmlns:a16="http://schemas.microsoft.com/office/drawing/2014/main" id="{BDB89201-ED9D-4556-85AB-CB641AFB2BD2}"/>
              </a:ext>
            </a:extLst>
          </p:cNvPr>
          <p:cNvSpPr txBox="1"/>
          <p:nvPr/>
        </p:nvSpPr>
        <p:spPr>
          <a:xfrm>
            <a:off x="7699402" y="6562503"/>
            <a:ext cx="3166473" cy="276999"/>
          </a:xfrm>
          <a:prstGeom prst="rect">
            <a:avLst/>
          </a:prstGeom>
          <a:noFill/>
        </p:spPr>
        <p:txBody>
          <a:bodyPr wrap="square" rtlCol="0">
            <a:spAutoFit/>
          </a:bodyPr>
          <a:lstStyle/>
          <a:p>
            <a:r>
              <a:rPr lang="en-US" sz="1200" i="1" dirty="0">
                <a:solidFill>
                  <a:srgbClr val="FF555F"/>
                </a:solidFill>
              </a:rPr>
              <a:t>Choose the process based on applicability</a:t>
            </a:r>
          </a:p>
        </p:txBody>
      </p:sp>
      <p:pic>
        <p:nvPicPr>
          <p:cNvPr id="8" name="Picture 7">
            <a:extLst>
              <a:ext uri="{FF2B5EF4-FFF2-40B4-BE49-F238E27FC236}">
                <a16:creationId xmlns:a16="http://schemas.microsoft.com/office/drawing/2014/main" id="{E3FF7BC1-6A2D-4402-992F-039E234A2480}"/>
              </a:ext>
            </a:extLst>
          </p:cNvPr>
          <p:cNvPicPr>
            <a:picLocks noChangeAspect="1"/>
          </p:cNvPicPr>
          <p:nvPr/>
        </p:nvPicPr>
        <p:blipFill>
          <a:blip r:embed="rId2"/>
          <a:stretch>
            <a:fillRect/>
          </a:stretch>
        </p:blipFill>
        <p:spPr>
          <a:xfrm>
            <a:off x="2935718" y="3334711"/>
            <a:ext cx="6051236" cy="3161953"/>
          </a:xfrm>
          <a:prstGeom prst="rect">
            <a:avLst/>
          </a:prstGeom>
        </p:spPr>
      </p:pic>
    </p:spTree>
    <p:extLst>
      <p:ext uri="{BB962C8B-B14F-4D97-AF65-F5344CB8AC3E}">
        <p14:creationId xmlns:p14="http://schemas.microsoft.com/office/powerpoint/2010/main" val="1936921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XYiFp6wweUa489FvHZHKVw"/>
  <p:tag name="NAME" val="RectangleText"/>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BoQJx2z20CLTNvD8P.gSw"/>
</p:tagLst>
</file>

<file path=ppt/theme/theme1.xml><?xml version="1.0" encoding="utf-8"?>
<a:theme xmlns:a="http://schemas.openxmlformats.org/drawingml/2006/main" name="Blank">
  <a:themeElements>
    <a:clrScheme name="Genpact Transformation">
      <a:dk1>
        <a:srgbClr val="073262"/>
      </a:dk1>
      <a:lt1>
        <a:sysClr val="window" lastClr="FFFFFF"/>
      </a:lt1>
      <a:dk2>
        <a:srgbClr val="EBECED"/>
      </a:dk2>
      <a:lt2>
        <a:srgbClr val="BFC0C1"/>
      </a:lt2>
      <a:accent1>
        <a:srgbClr val="FF555F"/>
      </a:accent1>
      <a:accent2>
        <a:srgbClr val="00AECF"/>
      </a:accent2>
      <a:accent3>
        <a:srgbClr val="073262"/>
      </a:accent3>
      <a:accent4>
        <a:srgbClr val="EA3946"/>
      </a:accent4>
      <a:accent5>
        <a:srgbClr val="60C7D7"/>
      </a:accent5>
      <a:accent6>
        <a:srgbClr val="073262"/>
      </a:accent6>
      <a:hlink>
        <a:srgbClr val="60C7D7"/>
      </a:hlink>
      <a:folHlink>
        <a:srgbClr val="1F497D"/>
      </a:folHlink>
    </a:clrScheme>
    <a:fontScheme name="G PPT 2017">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A1ABBBD8639944EA5BA7B12BBB46D49" ma:contentTypeVersion="6" ma:contentTypeDescription="Create a new document." ma:contentTypeScope="" ma:versionID="d99920deccb4d4256525696e385b7345">
  <xsd:schema xmlns:xsd="http://www.w3.org/2001/XMLSchema" xmlns:xs="http://www.w3.org/2001/XMLSchema" xmlns:p="http://schemas.microsoft.com/office/2006/metadata/properties" xmlns:ns2="e6dd45fd-cffe-45de-8343-ad79ee92280c" xmlns:ns3="f73e3380-2a9d-4712-83a7-95ebf170a631" targetNamespace="http://schemas.microsoft.com/office/2006/metadata/properties" ma:root="true" ma:fieldsID="d5953d8676cd1b2710834d44f927af89" ns2:_="" ns3:_="">
    <xsd:import namespace="e6dd45fd-cffe-45de-8343-ad79ee92280c"/>
    <xsd:import namespace="f73e3380-2a9d-4712-83a7-95ebf170a63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d45fd-cffe-45de-8343-ad79ee9228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3e3380-2a9d-4712-83a7-95ebf170a63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FA2156-28A9-401B-AF18-4586E042D70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F9F5582-2E7C-484E-A056-ED8FF10BDF90}">
  <ds:schemaRefs>
    <ds:schemaRef ds:uri="http://schemas.microsoft.com/sharepoint/v3/contenttype/forms"/>
  </ds:schemaRefs>
</ds:datastoreItem>
</file>

<file path=customXml/itemProps3.xml><?xml version="1.0" encoding="utf-8"?>
<ds:datastoreItem xmlns:ds="http://schemas.openxmlformats.org/officeDocument/2006/customXml" ds:itemID="{748ABADD-EC23-4AAE-8B1A-5D18C46F147E}"/>
</file>

<file path=docProps/app.xml><?xml version="1.0" encoding="utf-8"?>
<Properties xmlns="http://schemas.openxmlformats.org/officeDocument/2006/extended-properties" xmlns:vt="http://schemas.openxmlformats.org/officeDocument/2006/docPropsVTypes">
  <Template/>
  <TotalTime>18071</TotalTime>
  <Words>5471</Words>
  <Application>Microsoft Office PowerPoint</Application>
  <PresentationFormat>Widescreen</PresentationFormat>
  <Paragraphs>1554</Paragraphs>
  <Slides>54</Slides>
  <Notes>6</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54</vt:i4>
      </vt:variant>
    </vt:vector>
  </HeadingPairs>
  <TitlesOfParts>
    <vt:vector size="71" baseType="lpstr">
      <vt:lpstr>Arial</vt:lpstr>
      <vt:lpstr>Arial (Body)</vt:lpstr>
      <vt:lpstr>Arial Black</vt:lpstr>
      <vt:lpstr>Calibri</vt:lpstr>
      <vt:lpstr>Calibri Light</vt:lpstr>
      <vt:lpstr>Georgia</vt:lpstr>
      <vt:lpstr>Times</vt:lpstr>
      <vt:lpstr>Times New Roman</vt:lpstr>
      <vt:lpstr>Trebuchet MS</vt:lpstr>
      <vt:lpstr>Verdana</vt:lpstr>
      <vt:lpstr>Webdings</vt:lpstr>
      <vt:lpstr>Wingdings</vt:lpstr>
      <vt:lpstr>Wingdings 3</vt:lpstr>
      <vt:lpstr>Blank</vt:lpstr>
      <vt:lpstr>Custom Design</vt:lpstr>
      <vt:lpstr>Acrobat Document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 of</dc:title>
  <dc:creator>Das H.S, Hemanth</dc:creator>
  <cp:keywords/>
  <cp:lastModifiedBy>Paka, Anil Kumar</cp:lastModifiedBy>
  <cp:revision>494</cp:revision>
  <dcterms:created xsi:type="dcterms:W3CDTF">2017-09-11T16:52:07Z</dcterms:created>
  <dcterms:modified xsi:type="dcterms:W3CDTF">2020-10-19T16:44:07Z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2017-09-11T00:00:00Z</vt:filetime>
  </property>
  <property fmtid="{D5CDD505-2E9C-101B-9397-08002B2CF9AE}" pid="3" name="Creator">
    <vt:lpwstr>Adobe InDesign CC 2017 (Windows)</vt:lpwstr>
  </property>
  <property fmtid="{D5CDD505-2E9C-101B-9397-08002B2CF9AE}" pid="4" name="LastSaved">
    <vt:filetime>2017-09-11T00:00:00Z</vt:filetime>
  </property>
  <property fmtid="{D5CDD505-2E9C-101B-9397-08002B2CF9AE}" pid="5" name="ContentTypeId">
    <vt:lpwstr>0x0101003A1ABBBD8639944EA5BA7B12BBB46D49</vt:lpwstr>
  </property>
  <property fmtid="{D5CDD505-2E9C-101B-9397-08002B2CF9AE}" pid="6" name="TaxKeyword">
    <vt:lpwstr/>
  </property>
  <property fmtid="{D5CDD505-2E9C-101B-9397-08002B2CF9AE}" pid="7" name="Tag">
    <vt:lpwstr/>
  </property>
  <property fmtid="{D5CDD505-2E9C-101B-9397-08002B2CF9AE}" pid="8" name="Data Classification">
    <vt:lpwstr>1;#Genpact Confidential|0844d11f-ada1-462e-b255-1c7ff9008bc6</vt:lpwstr>
  </property>
  <property fmtid="{D5CDD505-2E9C-101B-9397-08002B2CF9AE}" pid="9" name="Industry">
    <vt:lpwstr/>
  </property>
  <property fmtid="{D5CDD505-2E9C-101B-9397-08002B2CF9AE}" pid="10" name="Digital Offering">
    <vt:lpwstr/>
  </property>
  <property fmtid="{D5CDD505-2E9C-101B-9397-08002B2CF9AE}" pid="11" name="Service Line">
    <vt:lpwstr/>
  </property>
  <property fmtid="{D5CDD505-2E9C-101B-9397-08002B2CF9AE}" pid="12" name="Product Family">
    <vt:lpwstr/>
  </property>
  <property fmtid="{D5CDD505-2E9C-101B-9397-08002B2CF9AE}" pid="13" name="Asset Type">
    <vt:lpwstr/>
  </property>
</Properties>
</file>